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media/image3.svg" ContentType="image/svg+xml"/>
  <Override PartName="/ppt/media/image6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57" r:id="rId3"/>
    <p:sldMasterId id="2147483666" r:id="rId4"/>
    <p:sldMasterId id="2147483675" r:id="rId5"/>
    <p:sldMasterId id="2147483684" r:id="rId6"/>
    <p:sldMasterId id="2147483693" r:id="rId7"/>
    <p:sldMasterId id="2147483702" r:id="rId8"/>
    <p:sldMasterId id="2147483711" r:id="rId9"/>
    <p:sldMasterId id="2147483720" r:id="rId10"/>
    <p:sldMasterId id="2147483729" r:id="rId11"/>
    <p:sldMasterId id="2147483738" r:id="rId12"/>
    <p:sldMasterId id="2147483747" r:id="rId13"/>
    <p:sldMasterId id="2147483756" r:id="rId14"/>
    <p:sldMasterId id="2147483765" r:id="rId15"/>
    <p:sldMasterId id="2147483774" r:id="rId16"/>
    <p:sldMasterId id="2147483783" r:id="rId17"/>
    <p:sldMasterId id="2147483792" r:id="rId18"/>
  </p:sldMasterIdLst>
  <p:notesMasterIdLst>
    <p:notesMasterId r:id="rId20"/>
  </p:notesMasterIdLst>
  <p:handoutMasterIdLst>
    <p:handoutMasterId r:id="rId39"/>
  </p:handoutMasterIdLst>
  <p:sldIdLst>
    <p:sldId id="4073" r:id="rId19"/>
    <p:sldId id="4022" r:id="rId21"/>
    <p:sldId id="3953" r:id="rId22"/>
    <p:sldId id="4131" r:id="rId23"/>
    <p:sldId id="4127" r:id="rId24"/>
    <p:sldId id="4218" r:id="rId25"/>
    <p:sldId id="4215" r:id="rId26"/>
    <p:sldId id="4220" r:id="rId27"/>
    <p:sldId id="4211" r:id="rId28"/>
    <p:sldId id="4213" r:id="rId29"/>
    <p:sldId id="4219" r:id="rId30"/>
    <p:sldId id="4212" r:id="rId31"/>
    <p:sldId id="4216" r:id="rId32"/>
    <p:sldId id="4223" r:id="rId33"/>
    <p:sldId id="4222" r:id="rId34"/>
    <p:sldId id="4224" r:id="rId35"/>
    <p:sldId id="4226" r:id="rId36"/>
    <p:sldId id="4225" r:id="rId37"/>
    <p:sldId id="4196" r:id="rId38"/>
  </p:sldIdLst>
  <p:sldSz cx="12192000" cy="6858000"/>
  <p:notesSz cx="6858000" cy="9144000"/>
  <p:custDataLst>
    <p:tags r:id="rId44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ZY" initials="J" lastIdx="1" clrIdx="0"/>
  <p:cmAuthor id="2" name="HUAWEI" initials="H" lastIdx="2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BD2E3"/>
    <a:srgbClr val="035CAC"/>
    <a:srgbClr val="FFD400"/>
    <a:srgbClr val="003366"/>
    <a:srgbClr val="407DD6"/>
    <a:srgbClr val="AA7900"/>
    <a:srgbClr val="D7A800"/>
    <a:srgbClr val="FDEFE7"/>
    <a:srgbClr val="FBDDCC"/>
    <a:srgbClr val="ED1B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505" autoAdjust="0"/>
    <p:restoredTop sz="95542"/>
  </p:normalViewPr>
  <p:slideViewPr>
    <p:cSldViewPr snapToGrid="0" snapToObjects="1">
      <p:cViewPr varScale="1">
        <p:scale>
          <a:sx n="68" d="100"/>
          <a:sy n="68" d="100"/>
        </p:scale>
        <p:origin x="176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-4766"/>
    </p:cViewPr>
  </p:sorterViewPr>
  <p:notesViewPr>
    <p:cSldViewPr snapToGrid="0" snapToObjects="1">
      <p:cViewPr varScale="1">
        <p:scale>
          <a:sx n="118" d="100"/>
          <a:sy n="118" d="100"/>
        </p:scale>
        <p:origin x="3952" y="2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Master" Target="slideMasters/slideMaster8.xml"/><Relationship Id="rId8" Type="http://schemas.openxmlformats.org/officeDocument/2006/relationships/slideMaster" Target="slideMasters/slideMaster7.xml"/><Relationship Id="rId7" Type="http://schemas.openxmlformats.org/officeDocument/2006/relationships/slideMaster" Target="slideMasters/slideMaster6.xml"/><Relationship Id="rId6" Type="http://schemas.openxmlformats.org/officeDocument/2006/relationships/slideMaster" Target="slideMasters/slideMaster5.xml"/><Relationship Id="rId5" Type="http://schemas.openxmlformats.org/officeDocument/2006/relationships/slideMaster" Target="slideMasters/slideMaster4.xml"/><Relationship Id="rId44" Type="http://schemas.openxmlformats.org/officeDocument/2006/relationships/tags" Target="tags/tag320.xml"/><Relationship Id="rId43" Type="http://schemas.openxmlformats.org/officeDocument/2006/relationships/commentAuthors" Target="commentAuthors.xml"/><Relationship Id="rId42" Type="http://schemas.openxmlformats.org/officeDocument/2006/relationships/tableStyles" Target="tableStyles.xml"/><Relationship Id="rId41" Type="http://schemas.openxmlformats.org/officeDocument/2006/relationships/viewProps" Target="viewProps.xml"/><Relationship Id="rId40" Type="http://schemas.openxmlformats.org/officeDocument/2006/relationships/presProps" Target="presProps.xml"/><Relationship Id="rId4" Type="http://schemas.openxmlformats.org/officeDocument/2006/relationships/slideMaster" Target="slideMasters/slideMaster3.xml"/><Relationship Id="rId39" Type="http://schemas.openxmlformats.org/officeDocument/2006/relationships/handoutMaster" Target="handoutMasters/handoutMaster1.xml"/><Relationship Id="rId38" Type="http://schemas.openxmlformats.org/officeDocument/2006/relationships/slide" Target="slides/slide19.xml"/><Relationship Id="rId37" Type="http://schemas.openxmlformats.org/officeDocument/2006/relationships/slide" Target="slides/slide18.xml"/><Relationship Id="rId36" Type="http://schemas.openxmlformats.org/officeDocument/2006/relationships/slide" Target="slides/slide17.xml"/><Relationship Id="rId35" Type="http://schemas.openxmlformats.org/officeDocument/2006/relationships/slide" Target="slides/slide16.xml"/><Relationship Id="rId34" Type="http://schemas.openxmlformats.org/officeDocument/2006/relationships/slide" Target="slides/slide15.xml"/><Relationship Id="rId33" Type="http://schemas.openxmlformats.org/officeDocument/2006/relationships/slide" Target="slides/slide14.xml"/><Relationship Id="rId32" Type="http://schemas.openxmlformats.org/officeDocument/2006/relationships/slide" Target="slides/slide13.xml"/><Relationship Id="rId31" Type="http://schemas.openxmlformats.org/officeDocument/2006/relationships/slide" Target="slides/slide12.xml"/><Relationship Id="rId30" Type="http://schemas.openxmlformats.org/officeDocument/2006/relationships/slide" Target="slides/slide11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10.xml"/><Relationship Id="rId28" Type="http://schemas.openxmlformats.org/officeDocument/2006/relationships/slide" Target="slides/slide9.xml"/><Relationship Id="rId27" Type="http://schemas.openxmlformats.org/officeDocument/2006/relationships/slide" Target="slides/slide8.xml"/><Relationship Id="rId26" Type="http://schemas.openxmlformats.org/officeDocument/2006/relationships/slide" Target="slides/slide7.xml"/><Relationship Id="rId25" Type="http://schemas.openxmlformats.org/officeDocument/2006/relationships/slide" Target="slides/slide6.xml"/><Relationship Id="rId24" Type="http://schemas.openxmlformats.org/officeDocument/2006/relationships/slide" Target="slides/slide5.xml"/><Relationship Id="rId23" Type="http://schemas.openxmlformats.org/officeDocument/2006/relationships/slide" Target="slides/slide4.xml"/><Relationship Id="rId22" Type="http://schemas.openxmlformats.org/officeDocument/2006/relationships/slide" Target="slides/slide3.xml"/><Relationship Id="rId21" Type="http://schemas.openxmlformats.org/officeDocument/2006/relationships/slide" Target="slides/slide2.xml"/><Relationship Id="rId20" Type="http://schemas.openxmlformats.org/officeDocument/2006/relationships/notesMaster" Target="notesMasters/notesMaster1.xml"/><Relationship Id="rId2" Type="http://schemas.openxmlformats.org/officeDocument/2006/relationships/theme" Target="theme/theme1.xml"/><Relationship Id="rId19" Type="http://schemas.openxmlformats.org/officeDocument/2006/relationships/slide" Target="slides/slide1.xml"/><Relationship Id="rId18" Type="http://schemas.openxmlformats.org/officeDocument/2006/relationships/slideMaster" Target="slideMasters/slideMaster17.xml"/><Relationship Id="rId17" Type="http://schemas.openxmlformats.org/officeDocument/2006/relationships/slideMaster" Target="slideMasters/slideMaster16.xml"/><Relationship Id="rId16" Type="http://schemas.openxmlformats.org/officeDocument/2006/relationships/slideMaster" Target="slideMasters/slideMaster15.xml"/><Relationship Id="rId15" Type="http://schemas.openxmlformats.org/officeDocument/2006/relationships/slideMaster" Target="slideMasters/slideMaster14.xml"/><Relationship Id="rId14" Type="http://schemas.openxmlformats.org/officeDocument/2006/relationships/slideMaster" Target="slideMasters/slideMaster13.xml"/><Relationship Id="rId13" Type="http://schemas.openxmlformats.org/officeDocument/2006/relationships/slideMaster" Target="slideMasters/slideMaster12.xml"/><Relationship Id="rId12" Type="http://schemas.openxmlformats.org/officeDocument/2006/relationships/slideMaster" Target="slideMasters/slideMaster11.xml"/><Relationship Id="rId11" Type="http://schemas.openxmlformats.org/officeDocument/2006/relationships/slideMaster" Target="slideMasters/slideMaster10.xml"/><Relationship Id="rId10" Type="http://schemas.openxmlformats.org/officeDocument/2006/relationships/slideMaster" Target="slideMasters/slideMaster9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9AEC72-B3D7-1846-A756-7A5911DC12A6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AF217C-90DA-0D4B-87EE-5A218EB254A6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4D91CE-EA21-344D-A454-9FB64DC28EB4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  <a:endParaRPr lang="en-GB"/>
          </a:p>
          <a:p>
            <a:pPr lvl="1"/>
            <a:r>
              <a:rPr lang="en-GB"/>
              <a:t>Second level</a:t>
            </a:r>
            <a:endParaRPr lang="en-GB"/>
          </a:p>
          <a:p>
            <a:pPr lvl="2"/>
            <a:r>
              <a:rPr lang="en-GB"/>
              <a:t>Third level</a:t>
            </a:r>
            <a:endParaRPr lang="en-GB"/>
          </a:p>
          <a:p>
            <a:pPr lvl="3"/>
            <a:r>
              <a:rPr lang="en-GB"/>
              <a:t>Fourth level</a:t>
            </a:r>
            <a:endParaRPr lang="en-GB"/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89A50C-A44C-6649-8A8A-995CABCFF008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pPr indent="0" algn="l" fontAlgn="auto">
              <a:lnSpc>
                <a:spcPct val="150000"/>
              </a:lnSpc>
            </a:pPr>
            <a:r>
              <a:rPr lang="en-US" altLang="zh-CN" b="1">
                <a:solidFill>
                  <a:srgbClr val="A88337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Good morning</a:t>
            </a:r>
            <a:r>
              <a:rPr lang="zh-CN" altLang="en-US" b="1">
                <a:solidFill>
                  <a:srgbClr val="A88337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 everyone, </a:t>
            </a:r>
            <a:r>
              <a:rPr lang="en-US" altLang="zh-CN" b="1">
                <a:solidFill>
                  <a:srgbClr val="A88337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I’m JZY</a:t>
            </a:r>
            <a:endParaRPr lang="zh-CN" altLang="en-US" b="1">
              <a:solidFill>
                <a:srgbClr val="A88337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  <a:p>
            <a:pPr indent="0" algn="l" fontAlgn="auto">
              <a:lnSpc>
                <a:spcPct val="150000"/>
              </a:lnSpc>
            </a:pPr>
            <a:r>
              <a:rPr lang="zh-CN" altLang="en-US" b="1">
                <a:solidFill>
                  <a:srgbClr val="A88337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it's a pleasure to share </a:t>
            </a:r>
            <a:r>
              <a:rPr lang="en-US" altLang="zh-CN" b="1">
                <a:solidFill>
                  <a:srgbClr val="A88337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this paper</a:t>
            </a:r>
            <a:r>
              <a:rPr lang="zh-CN" altLang="en-US" b="1">
                <a:solidFill>
                  <a:srgbClr val="A88337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 with you.</a:t>
            </a:r>
            <a:endParaRPr lang="zh-CN" altLang="en-US" b="1">
              <a:solidFill>
                <a:srgbClr val="A88337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  <a:p>
            <a:pPr indent="0" algn="l" fontAlgn="auto">
              <a:lnSpc>
                <a:spcPct val="150000"/>
              </a:lnSpc>
            </a:pPr>
            <a:r>
              <a:rPr lang="en-US" b="1">
                <a:solidFill>
                  <a:srgbClr val="A88337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It is about One of the most three important work</a:t>
            </a:r>
            <a:r>
              <a:rPr lang="en-US" b="1">
                <a:solidFill>
                  <a:srgbClr val="A88337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 of Google </a:t>
            </a:r>
            <a:r>
              <a:rPr lang="en-US" b="1">
                <a:solidFill>
                  <a:srgbClr val="A88337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about BIG DATA</a:t>
            </a:r>
            <a:endParaRPr lang="en-US" b="1">
              <a:solidFill>
                <a:srgbClr val="A88337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  <a:p>
            <a:pPr indent="0" algn="l" fontAlgn="auto">
              <a:lnSpc>
                <a:spcPct val="150000"/>
              </a:lnSpc>
            </a:pPr>
            <a:r>
              <a:rPr lang="en-US" b="1">
                <a:solidFill>
                  <a:srgbClr val="A88337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--MapReduce</a:t>
            </a:r>
            <a:endParaRPr lang="en-US" b="1">
              <a:solidFill>
                <a:srgbClr val="A88337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en-US"/>
              <a:t>there are 4 domain we should concern when the task is solving by mapreduce</a:t>
            </a:r>
            <a:endParaRPr lang="en-US"/>
          </a:p>
          <a:p>
            <a:endParaRPr lang="en-US" b="1"/>
          </a:p>
          <a:p>
            <a:r>
              <a:rPr lang="en-US" b="1"/>
              <a:t>We can see here </a:t>
            </a:r>
            <a:endParaRPr lang="en-US" b="1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en-US" b="1"/>
              <a:t>To put it more concretely</a:t>
            </a:r>
            <a:r>
              <a:rPr lang="zh-CN" altLang="en-US" b="1"/>
              <a:t>，</a:t>
            </a:r>
            <a:r>
              <a:rPr lang="en-US" altLang="zh-CN" b="1"/>
              <a:t> firstly...</a:t>
            </a:r>
            <a:endParaRPr lang="en-US" altLang="zh-CN" b="1"/>
          </a:p>
          <a:p>
            <a:endParaRPr lang="zh-CN" altLang="en-US" b="1"/>
          </a:p>
          <a:p>
            <a:r>
              <a:rPr lang="en-US" altLang="zh-CN" b="1"/>
              <a:t>The most important thing is: HOW MAP-REDUCE USE KEY-VALUE</a:t>
            </a:r>
            <a:endParaRPr lang="en-US" altLang="zh-CN" b="1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en-US">
                <a:sym typeface="+mn-ea"/>
              </a:rPr>
              <a:t>After that framework we need use </a:t>
            </a:r>
            <a:r>
              <a:rPr lang="zh-CN" altLang="en-US" b="1" u="sng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 Problem</a:t>
            </a:r>
            <a:r>
              <a:rPr lang="en-US" altLang="zh-CN" b="1" u="sng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-Solution </a:t>
            </a:r>
            <a:r>
              <a:rPr lang="zh-CN" altLang="en-US" b="1" u="sng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mode </a:t>
            </a:r>
            <a:endParaRPr lang="zh-CN" altLang="en-US" b="1" u="sng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  <a:p>
            <a:r>
              <a:rPr lang="en-US" altLang="zh-CN"/>
              <a:t>do </a:t>
            </a:r>
            <a:r>
              <a:rPr lang="en-US" dirty="0"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 Implementation and Refinement</a:t>
            </a:r>
            <a:endParaRPr lang="en-US" altLang="zh-CN"/>
          </a:p>
          <a:p>
            <a:r>
              <a:rPr lang="en-US" altLang="zh-CN"/>
              <a:t>to reach a system’s </a:t>
            </a:r>
            <a:r>
              <a:rPr lang="zh-CN" altLang="en-US" dirty="0"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Availability</a:t>
            </a:r>
            <a:r>
              <a:rPr lang="en-US" altLang="zh-CN" dirty="0"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 and </a:t>
            </a:r>
            <a:r>
              <a:rPr lang="en-US" dirty="0"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Robustness</a:t>
            </a:r>
            <a:endParaRPr lang="en-US" altLang="zh-CN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en-US" b="1"/>
              <a:t>when we do the neccersary </a:t>
            </a:r>
            <a:r>
              <a:rPr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Implementation</a:t>
            </a:r>
            <a:endParaRPr>
              <a:latin typeface="Times New Roman" panose="02020603050405020304" charset="0"/>
              <a:ea typeface="宋体" panose="02010600030101010101" pitchFamily="2" charset="-122"/>
              <a:sym typeface="+mn-ea"/>
            </a:endParaRPr>
          </a:p>
          <a:p>
            <a:r>
              <a:rPr lang="en-US" b="1"/>
              <a:t>the </a:t>
            </a:r>
            <a:r>
              <a:rPr lang="en-US" altLang="zh-CN" b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M</a:t>
            </a:r>
            <a:r>
              <a:rPr lang="zh-CN" b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echanism</a:t>
            </a:r>
            <a:r>
              <a:rPr lang="en-US" altLang="zh-CN" b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 and Strategy is always two important parts</a:t>
            </a:r>
            <a:endParaRPr lang="en-US" altLang="zh-CN" b="1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  <a:p>
            <a:r>
              <a:rPr lang="en-US" altLang="zh-CN" b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One is about </a:t>
            </a:r>
            <a:endParaRPr lang="en-US" altLang="zh-CN" b="1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  <a:p>
            <a:r>
              <a:rPr lang="en-US" altLang="zh-CN" b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the other is about</a:t>
            </a:r>
            <a:endParaRPr lang="en-US" altLang="zh-CN" b="1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  <a:p>
            <a:endParaRPr lang="en-US" altLang="zh-CN" b="1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  <a:p>
            <a:r>
              <a:rPr lang="en-US" altLang="zh-CN" b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IN Mechanism AREA,we need talk about ...</a:t>
            </a:r>
            <a:endParaRPr lang="en-US" altLang="zh-CN" b="1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  <a:p>
            <a:endParaRPr lang="en-US" altLang="zh-CN" b="1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  <a:p>
            <a:r>
              <a:rPr lang="en-US" altLang="zh-CN" b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In STRATAGY AREA, we mainly use </a:t>
            </a:r>
            <a:r>
              <a:rPr lang="zh-CN" altLang="en-US">
                <a:latin typeface="Times New Roman" panose="02020603050405020304" charset="0"/>
                <a:cs typeface="Times New Roman" panose="02020603050405020304" charset="0"/>
                <a:sym typeface="+mn-ea"/>
              </a:rPr>
              <a:t>Task Granularity</a:t>
            </a:r>
            <a:r>
              <a:rPr lang="en-US" altLang="zh-CN">
                <a:latin typeface="Times New Roman" panose="02020603050405020304" charset="0"/>
                <a:cs typeface="Times New Roman" panose="02020603050405020304" charset="0"/>
                <a:sym typeface="+mn-ea"/>
              </a:rPr>
              <a:t> Strategy</a:t>
            </a:r>
            <a:endParaRPr lang="en-US" altLang="zh-CN" b="1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en-US" altLang="zh-CN" b="1"/>
              <a:t>What’s more there are the other 8 </a:t>
            </a:r>
            <a:r>
              <a:rPr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Refinements</a:t>
            </a:r>
            <a:r>
              <a:rPr lang="en-US"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 can be made decided for the demands</a:t>
            </a:r>
            <a:endParaRPr lang="en-US">
              <a:latin typeface="Times New Roman" panose="02020603050405020304" charset="0"/>
              <a:ea typeface="宋体" panose="02010600030101010101" pitchFamily="2" charset="-122"/>
              <a:sym typeface="+mn-ea"/>
            </a:endParaRPr>
          </a:p>
          <a:p>
            <a:r>
              <a:rPr lang="en-US" b="1"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For each refinement, I summarized their "requirements methods" pattern in one sentence</a:t>
            </a:r>
            <a:endParaRPr lang="en-US" b="1">
              <a:latin typeface="Times New Roman" panose="02020603050405020304" charset="0"/>
              <a:ea typeface="宋体" panose="02010600030101010101" pitchFamily="2" charset="-122"/>
              <a:sym typeface="+mn-ea"/>
            </a:endParaRPr>
          </a:p>
          <a:p>
            <a:endParaRPr lang="en-US" b="1">
              <a:latin typeface="Times New Roman" panose="02020603050405020304" charset="0"/>
              <a:ea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en-US" altLang="zh-CN"/>
              <a:t>Finally, let's take a look at how the author validated these theories</a:t>
            </a:r>
            <a:endParaRPr lang="en-US" altLang="zh-CN"/>
          </a:p>
          <a:p>
            <a:r>
              <a:rPr lang="en-US" altLang="zh-CN"/>
              <a:t> and let me talk about the inspiration I received</a:t>
            </a:r>
            <a:endParaRPr lang="en-US" altLang="zh-CN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 b="1"/>
              <a:t>Firstly, the environment was configured</a:t>
            </a:r>
            <a:r>
              <a:rPr lang="en-US" altLang="zh-CN" b="1"/>
              <a:t> as above</a:t>
            </a:r>
            <a:endParaRPr lang="en-US" altLang="zh-CN" b="1"/>
          </a:p>
          <a:p>
            <a:r>
              <a:rPr lang="en-US" altLang="zh-CN" b="1"/>
              <a:t>Then, various additional conditions were changed on some baseline tasks</a:t>
            </a:r>
            <a:endParaRPr lang="en-US" altLang="zh-CN" b="1"/>
          </a:p>
          <a:p>
            <a:r>
              <a:rPr lang="en-US" altLang="zh-CN" b="1"/>
              <a:t> to observe the running effect</a:t>
            </a:r>
            <a:endParaRPr lang="en-US" altLang="zh-CN" b="1"/>
          </a:p>
          <a:p>
            <a:endParaRPr lang="en-US" altLang="zh-CN" b="1"/>
          </a:p>
          <a:p>
            <a:r>
              <a:rPr lang="en-US" altLang="zh-CN" b="1"/>
              <a:t>It performs normally and well on various tasks</a:t>
            </a:r>
            <a:endParaRPr lang="en-US" altLang="zh-CN" b="1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en-US" altLang="zh-CN" b="1"/>
              <a:t>MapReduce has been used in diferent data science problems</a:t>
            </a:r>
            <a:endParaRPr lang="en-US" altLang="zh-CN" b="1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 b="1"/>
              <a:t>Let's recall the three types of requirements that need to be met in systematic work</a:t>
            </a:r>
            <a:endParaRPr lang="zh-CN" altLang="en-US" b="1"/>
          </a:p>
          <a:p>
            <a:r>
              <a:rPr lang="zh-CN" altLang="en-US" b="1"/>
              <a:t>In terms of </a:t>
            </a:r>
            <a:r>
              <a:rPr lang="en-US" altLang="zh-CN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Virtualization</a:t>
            </a:r>
            <a:r>
              <a:rPr lang="zh-CN" altLang="en-US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，</a:t>
            </a:r>
            <a:r>
              <a:rPr lang="en-US" altLang="zh-CN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we need something </a:t>
            </a:r>
            <a:r>
              <a:rPr lang="zh-CN" altLang="en-US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。。。</a:t>
            </a:r>
            <a:r>
              <a:rPr lang="en-US" altLang="zh-CN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 MAPREDUCE CAN</a:t>
            </a:r>
            <a:endParaRPr lang="en-US" altLang="zh-CN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  <a:p>
            <a:r>
              <a:rPr lang="zh-CN" altLang="en-US" b="1">
                <a:sym typeface="+mn-ea"/>
              </a:rPr>
              <a:t>In terms of </a:t>
            </a:r>
            <a:r>
              <a:rPr lang="en-US" altLang="zh-CN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Concurrency</a:t>
            </a:r>
            <a:r>
              <a:rPr lang="zh-CN" altLang="en-US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，</a:t>
            </a:r>
            <a:r>
              <a:rPr lang="en-US" altLang="zh-CN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we need something </a:t>
            </a:r>
            <a:r>
              <a:rPr lang="zh-CN" altLang="en-US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。。。</a:t>
            </a:r>
            <a:r>
              <a:rPr lang="en-US" altLang="zh-CN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 MAPREDUCE CAN</a:t>
            </a:r>
            <a:endParaRPr lang="en-US" altLang="zh-CN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  <a:p>
            <a:r>
              <a:rPr lang="zh-CN" altLang="en-US" b="1">
                <a:sym typeface="+mn-ea"/>
              </a:rPr>
              <a:t>In terms of </a:t>
            </a:r>
            <a:r>
              <a:rPr lang="en-US" altLang="zh-CN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Persistency</a:t>
            </a:r>
            <a:r>
              <a:rPr lang="zh-CN" altLang="en-US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，</a:t>
            </a:r>
            <a:r>
              <a:rPr lang="en-US" altLang="zh-CN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we need something </a:t>
            </a:r>
            <a:r>
              <a:rPr lang="zh-CN" altLang="en-US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。。。</a:t>
            </a:r>
            <a:r>
              <a:rPr lang="en-US" altLang="zh-CN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 MAPREDUCE CAN</a:t>
            </a:r>
            <a:endParaRPr lang="en-US" altLang="zh-CN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  <a:p>
            <a:endParaRPr lang="en-US" altLang="zh-CN" b="1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en-US" dirty="0">
                <a:solidFill>
                  <a:srgbClr val="AA7900"/>
                </a:solidFill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I’d like to talk about my motivation when I choose to pre this paper first</a:t>
            </a:r>
            <a:endParaRPr lang="en-US" dirty="0">
              <a:solidFill>
                <a:srgbClr val="AA7900"/>
              </a:solidFill>
              <a:latin typeface="Times New Roman" panose="02020603050405020304" charset="0"/>
              <a:ea typeface="宋体" panose="02010600030101010101" pitchFamily="2" charset="-122"/>
              <a:sym typeface="+mn-ea"/>
            </a:endParaRPr>
          </a:p>
          <a:p>
            <a:r>
              <a:rPr lang="en-US" dirty="0">
                <a:solidFill>
                  <a:srgbClr val="AA7900"/>
                </a:solidFill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Then I will divide it into 3 parts to talk about this paper</a:t>
            </a:r>
            <a:endParaRPr lang="en-US" dirty="0">
              <a:solidFill>
                <a:srgbClr val="AA7900"/>
              </a:solidFill>
              <a:latin typeface="Times New Roman" panose="02020603050405020304" charset="0"/>
              <a:ea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First, </a:t>
            </a:r>
            <a:r>
              <a:rPr lang="en-US" altLang="zh-CN"/>
              <a:t>let’s begin with</a:t>
            </a:r>
            <a:r>
              <a:rPr lang="zh-CN" altLang="en-US"/>
              <a:t> the problem</a:t>
            </a:r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en-US"/>
              <a:t>I have always had difficulty accessing articles related to systems,</a:t>
            </a:r>
            <a:endParaRPr lang="en-US"/>
          </a:p>
          <a:p>
            <a:r>
              <a:rPr lang="en-US"/>
              <a:t>and I want to conquer this and firstly I have to ask myself why?</a:t>
            </a:r>
            <a:endParaRPr lang="en-US"/>
          </a:p>
          <a:p>
            <a:r>
              <a:rPr lang="en-US"/>
              <a:t>I think that may because ...</a:t>
            </a:r>
            <a:endParaRPr lang="en-US"/>
          </a:p>
          <a:p>
            <a:r>
              <a:rPr lang="en-US"/>
              <a:t>So I ...</a:t>
            </a:r>
            <a:endParaRPr lang="en-US"/>
          </a:p>
          <a:p>
            <a:r>
              <a:rPr lang="en-US"/>
              <a:t>I call back some important things about system, they are</a:t>
            </a:r>
            <a:endParaRPr lang="en-US"/>
          </a:p>
          <a:p>
            <a:r>
              <a:rPr lang="en-US"/>
              <a:t>Then I sorted out the overall logic starting from the background of the article and will unfold it in sequence</a:t>
            </a:r>
            <a:endParaRPr lang="en-US"/>
          </a:p>
          <a:p>
            <a:r>
              <a:rPr lang="en-US" altLang="zh-CN"/>
              <a:t>...</a:t>
            </a:r>
            <a:endParaRPr lang="en-US" altLang="zh-CN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We first explore how to construct excellent input domains from data to features</a:t>
            </a:r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en-US" altLang="zh-CN" b="1" u="sng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Behind a </a:t>
            </a:r>
            <a:r>
              <a:rPr lang="zh-CN" altLang="en-US" b="1" u="sng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Large scale demand</a:t>
            </a:r>
            <a:r>
              <a:rPr lang="en-US" altLang="zh-CN" b="1" u="sng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 in GOOGLE’S Tasks</a:t>
            </a:r>
            <a:endParaRPr lang="en-US" altLang="zh-CN" b="1" u="sng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  <a:p>
            <a:r>
              <a:rPr lang="en-US" altLang="zh-CN" b="1" u="sng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There must be some </a:t>
            </a:r>
            <a:r>
              <a:rPr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Commonalities of </a:t>
            </a:r>
            <a:r>
              <a:rPr lang="en-US"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lots of</a:t>
            </a:r>
            <a:r>
              <a:rPr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 problem</a:t>
            </a:r>
            <a:r>
              <a:rPr lang="en-US"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s</a:t>
            </a:r>
            <a:endParaRPr lang="en-US">
              <a:latin typeface="Times New Roman" panose="02020603050405020304" charset="0"/>
              <a:ea typeface="宋体" panose="02010600030101010101" pitchFamily="2" charset="-122"/>
              <a:sym typeface="+mn-ea"/>
            </a:endParaRPr>
          </a:p>
          <a:p>
            <a:endParaRPr lang="en-US" dirty="0">
              <a:latin typeface="Times New Roman" panose="02020603050405020304" charset="0"/>
              <a:ea typeface="宋体" panose="02010600030101010101" pitchFamily="2" charset="-122"/>
              <a:sym typeface="+mn-ea"/>
            </a:endParaRPr>
          </a:p>
          <a:p>
            <a:r>
              <a:rPr lang="en-US"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For instance, we have problems like </a:t>
            </a:r>
            <a:r>
              <a:rPr lang="en-US" altLang="zh-CN" b="1">
                <a:solidFill>
                  <a:srgbClr val="C00000"/>
                </a:solidFill>
                <a:sym typeface="+mn-ea"/>
              </a:rPr>
              <a:t>S</a:t>
            </a:r>
            <a:r>
              <a:rPr lang="zh-CN" altLang="en-US" b="1">
                <a:solidFill>
                  <a:srgbClr val="C00000"/>
                </a:solidFill>
                <a:sym typeface="+mn-ea"/>
              </a:rPr>
              <a:t>tatistics</a:t>
            </a:r>
            <a:r>
              <a:rPr lang="en-US" altLang="zh-CN" b="1">
                <a:solidFill>
                  <a:srgbClr val="C00000"/>
                </a:solidFill>
                <a:sym typeface="+mn-ea"/>
              </a:rPr>
              <a:t>/Match/Reverse or Sort,</a:t>
            </a:r>
            <a:endParaRPr lang="en-US" altLang="zh-CN" b="1">
              <a:solidFill>
                <a:srgbClr val="C00000"/>
              </a:solidFill>
              <a:sym typeface="+mn-ea"/>
            </a:endParaRPr>
          </a:p>
          <a:p>
            <a:r>
              <a:rPr lang="en-US" dirty="0">
                <a:latin typeface="Times New Roman" panose="02020603050405020304" charset="0"/>
                <a:ea typeface="宋体" panose="02010600030101010101" pitchFamily="2" charset="-122"/>
              </a:rPr>
              <a:t>Their data has the similar characteristic--THE key-value Form</a:t>
            </a:r>
            <a:endParaRPr lang="en-US" dirty="0">
              <a:latin typeface="Times New Roman" panose="02020603050405020304" charset="0"/>
              <a:ea typeface="宋体" panose="02010600030101010101" pitchFamily="2" charset="-122"/>
            </a:endParaRPr>
          </a:p>
          <a:p>
            <a:r>
              <a:rPr lang="en-US" dirty="0">
                <a:latin typeface="Times New Roman" panose="02020603050405020304" charset="0"/>
                <a:ea typeface="宋体" panose="02010600030101010101" pitchFamily="2" charset="-122"/>
              </a:rPr>
              <a:t>And can be </a:t>
            </a:r>
            <a:r>
              <a:rPr lang="en-US" altLang="zh-CN" b="1" dirty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Divide-Conquer-Merge</a:t>
            </a:r>
            <a:endParaRPr lang="en-US" altLang="zh-CN" b="1" dirty="0">
              <a:solidFill>
                <a:schemeClr val="tx1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  <a:p>
            <a:r>
              <a:rPr lang="en-US" dirty="0">
                <a:latin typeface="Times New Roman" panose="02020603050405020304" charset="0"/>
                <a:ea typeface="宋体" panose="02010600030101010101" pitchFamily="2" charset="-122"/>
              </a:rPr>
              <a:t>So the MAP-REDUCE IS ABOUT </a:t>
            </a:r>
            <a:r>
              <a:rPr lang="en-US" altLang="zh-CN" b="1" dirty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Key-value data  and Divide-Conquer-Merge</a:t>
            </a:r>
            <a:endParaRPr lang="en-US" altLang="zh-CN" b="1" dirty="0">
              <a:solidFill>
                <a:schemeClr val="tx1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  <a:p>
            <a:endParaRPr lang="en-US" dirty="0">
              <a:latin typeface="Times New Roman" panose="02020603050405020304" charset="0"/>
              <a:ea typeface="宋体" panose="02010600030101010101" pitchFamily="2" charset="-122"/>
            </a:endParaRPr>
          </a:p>
          <a:p>
            <a:r>
              <a:rPr lang="zh-CN" altLang="en-US" b="1" u="sng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It is worth noting that MR cannot model all types of problems either</a:t>
            </a:r>
            <a:r>
              <a:rPr lang="en-US" altLang="zh-CN" b="1" u="sng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 </a:t>
            </a:r>
            <a:endParaRPr lang="en-US" altLang="zh-CN" b="1" u="sng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  <a:p>
            <a:r>
              <a:rPr lang="en-US" altLang="zh-CN" b="1" u="sng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like </a:t>
            </a:r>
            <a:r>
              <a:rPr lang="en-US" b="1">
                <a:solidFill>
                  <a:schemeClr val="bg1">
                    <a:lumMod val="50000"/>
                  </a:schemeClr>
                </a:solidFill>
                <a:sym typeface="+mn-ea"/>
              </a:rPr>
              <a:t>A</a:t>
            </a:r>
            <a:r>
              <a:rPr b="1">
                <a:solidFill>
                  <a:schemeClr val="bg1">
                    <a:lumMod val="50000"/>
                  </a:schemeClr>
                </a:solidFill>
                <a:sym typeface="+mn-ea"/>
              </a:rPr>
              <a:t>lgorithm</a:t>
            </a:r>
            <a:r>
              <a:rPr lang="en-US" b="1">
                <a:solidFill>
                  <a:schemeClr val="bg1">
                    <a:lumMod val="50000"/>
                  </a:schemeClr>
                </a:solidFill>
                <a:sym typeface="+mn-ea"/>
              </a:rPr>
              <a:t> R</a:t>
            </a:r>
            <a:r>
              <a:rPr b="1">
                <a:solidFill>
                  <a:schemeClr val="bg1">
                    <a:lumMod val="50000"/>
                  </a:schemeClr>
                </a:solidFill>
                <a:sym typeface="+mn-ea"/>
              </a:rPr>
              <a:t>ecursively</a:t>
            </a:r>
            <a:r>
              <a:rPr lang="en-US" b="1">
                <a:solidFill>
                  <a:schemeClr val="bg1">
                    <a:lumMod val="50000"/>
                  </a:schemeClr>
                </a:solidFill>
                <a:sym typeface="+mn-ea"/>
              </a:rPr>
              <a:t> or  </a:t>
            </a:r>
            <a:r>
              <a:rPr b="1">
                <a:solidFill>
                  <a:schemeClr val="bg1">
                    <a:lumMod val="50000"/>
                  </a:schemeClr>
                </a:solidFill>
                <a:sym typeface="+mn-ea"/>
              </a:rPr>
              <a:t>Hierarchical clustering</a:t>
            </a:r>
            <a:endParaRPr lang="zh-CN" altLang="en-US" b="1" u="sng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  <a:p>
            <a:endParaRPr lang="zh-CN" altLang="en-US" b="1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 b="1"/>
              <a:t>More specifically</a:t>
            </a:r>
            <a:r>
              <a:rPr lang="en-US" altLang="zh-CN" b="1"/>
              <a:t>,</a:t>
            </a:r>
            <a:endParaRPr lang="en-US" altLang="zh-CN" b="1"/>
          </a:p>
          <a:p>
            <a:r>
              <a:rPr lang="zh-CN" altLang="en-US" b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Divide</a:t>
            </a:r>
            <a:r>
              <a:rPr lang="en-US" altLang="zh-CN" b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 and conque means we decomposed </a:t>
            </a:r>
            <a:r>
              <a:rPr lang="en-US" altLang="zh-CN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B</a:t>
            </a:r>
            <a:r>
              <a:rPr lang="zh-CN" altLang="en-US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ig roblems </a:t>
            </a:r>
            <a:r>
              <a:rPr lang="en-US" altLang="zh-CN" b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into many</a:t>
            </a:r>
            <a:r>
              <a:rPr lang="en-US" altLang="zh-CN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  Relatively Independent Sub Problems </a:t>
            </a:r>
            <a:endParaRPr lang="en-US" altLang="zh-CN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  <a:p>
            <a:r>
              <a:rPr lang="zh-CN" altLang="en-US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processed </a:t>
            </a:r>
            <a:r>
              <a:rPr lang="en-US" altLang="zh-CN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them </a:t>
            </a:r>
            <a:r>
              <a:rPr lang="zh-CN" altLang="en-US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in parallel</a:t>
            </a:r>
            <a:r>
              <a:rPr lang="en-US" altLang="zh-CN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 </a:t>
            </a:r>
            <a:endParaRPr lang="en-US" altLang="zh-CN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  <a:p>
            <a:r>
              <a:rPr lang="en-US" altLang="zh-CN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after that </a:t>
            </a:r>
            <a:r>
              <a:rPr lang="zh-CN" altLang="en-US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big problems </a:t>
            </a:r>
            <a:r>
              <a:rPr lang="en-US" altLang="zh-CN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has been </a:t>
            </a:r>
            <a:r>
              <a:rPr lang="zh-CN" altLang="en-US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also solved</a:t>
            </a:r>
            <a:endParaRPr lang="zh-CN" altLang="en-US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  <a:p>
            <a:endParaRPr lang="en-US" altLang="zh-CN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  <a:p>
            <a:r>
              <a:rPr lang="en-US" altLang="zh-CN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This is achieved through the processing of key value pairs</a:t>
            </a:r>
            <a:endParaRPr lang="en-US" altLang="zh-CN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 b="1"/>
              <a:t>Let's take a specific example</a:t>
            </a:r>
            <a:endParaRPr lang="zh-CN" altLang="en-US" b="1"/>
          </a:p>
          <a:p>
            <a:r>
              <a:rPr lang="en-US" altLang="zh-CN" b="1"/>
              <a:t>when do </a:t>
            </a:r>
            <a:r>
              <a:rPr lang="en-US" altLang="zh-CN" b="1">
                <a:sym typeface="+mn-ea"/>
              </a:rPr>
              <a:t>Statistics of </a:t>
            </a:r>
            <a:r>
              <a:rPr lang="en-US" altLang="zh-CN" b="1"/>
              <a:t>WordFrequency for large-scale multi file systems</a:t>
            </a:r>
            <a:endParaRPr lang="en-US" altLang="zh-CN" b="1"/>
          </a:p>
          <a:p>
            <a:r>
              <a:rPr lang="en-US" altLang="zh-CN" b="1"/>
              <a:t>The </a:t>
            </a:r>
            <a:r>
              <a:rPr lang="en-US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Original (Key,Value) is...</a:t>
            </a:r>
            <a:endParaRPr lang="en-US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  <a:p>
            <a:r>
              <a:rPr lang="en-US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it can be used to divide</a:t>
            </a:r>
            <a:endParaRPr lang="en-US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  <a:p>
            <a:r>
              <a:rPr lang="en-US" altLang="zh-CN" b="1"/>
              <a:t>Than MAP get </a:t>
            </a:r>
            <a:r>
              <a:rPr lang="en-US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(word, count)pair</a:t>
            </a:r>
            <a:endParaRPr lang="en-US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  <a:p>
            <a:r>
              <a:rPr lang="en-US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and REDUCE get sum of word frequncy</a:t>
            </a:r>
            <a:endParaRPr lang="en-US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  <a:p>
            <a:r>
              <a:rPr lang="en-US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they are used to conquer</a:t>
            </a:r>
            <a:endParaRPr lang="en-US" altLang="zh-CN">
              <a:solidFill>
                <a:schemeClr val="tx1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lt"/>
            </a:endParaRPr>
          </a:p>
          <a:p>
            <a:endParaRPr lang="en-US" altLang="zh-CN" b="1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en-US" altLang="zh-CN"/>
              <a:t>Then we can use some </a:t>
            </a:r>
            <a:r>
              <a:rPr lang="en-US" altLang="zh-CN" b="1" u="sng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Basic</a:t>
            </a:r>
            <a:r>
              <a:rPr lang="zh-CN" altLang="en-US" b="1" u="sng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 efficiency rules</a:t>
            </a:r>
            <a:r>
              <a:rPr lang="en-US" altLang="zh-CN" b="1" u="sng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 to construct the </a:t>
            </a:r>
            <a:r>
              <a:rPr lang="en-US" dirty="0"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Framework</a:t>
            </a:r>
            <a:endParaRPr lang="zh-CN" altLang="en-US" b="1" u="sng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  <a:p>
            <a:endParaRPr lang="en-US" altLang="zh-C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svg"/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3.xml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3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3.xml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3.xml"/></Relationships>
</file>

<file path=ppt/slideLayouts/_rels/slideLayout104.xml.rels><?xml version="1.0" encoding="UTF-8" standalone="yes"?>
<Relationships xmlns="http://schemas.openxmlformats.org/package/2006/relationships"><Relationship Id="rId6" Type="http://schemas.openxmlformats.org/officeDocument/2006/relationships/tags" Target="../tags/tag65.xml"/><Relationship Id="rId5" Type="http://schemas.openxmlformats.org/officeDocument/2006/relationships/tags" Target="../tags/tag64.xml"/><Relationship Id="rId4" Type="http://schemas.openxmlformats.org/officeDocument/2006/relationships/tags" Target="../tags/tag63.xml"/><Relationship Id="rId3" Type="http://schemas.openxmlformats.org/officeDocument/2006/relationships/tags" Target="../tags/tag62.xml"/><Relationship Id="rId2" Type="http://schemas.openxmlformats.org/officeDocument/2006/relationships/tags" Target="../tags/tag61.xml"/><Relationship Id="rId1" Type="http://schemas.openxmlformats.org/officeDocument/2006/relationships/slideMaster" Target="../slideMasters/slideMaster13.xml"/></Relationships>
</file>

<file path=ppt/slideLayouts/_rels/slideLayout105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4.xml"/></Relationships>
</file>

<file path=ppt/slideLayouts/_rels/slideLayout106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svg"/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4.xml"/></Relationships>
</file>

<file path=ppt/slideLayouts/_rels/slideLayout107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4.xml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4.xml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4.xml"/></Relationships>
</file>

<file path=ppt/slideLayouts/_rels/slideLayout11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4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4.xml"/></Relationships>
</file>

<file path=ppt/slideLayouts/_rels/slideLayout112.xml.rels><?xml version="1.0" encoding="UTF-8" standalone="yes"?>
<Relationships xmlns="http://schemas.openxmlformats.org/package/2006/relationships"><Relationship Id="rId6" Type="http://schemas.openxmlformats.org/officeDocument/2006/relationships/tags" Target="../tags/tag70.xml"/><Relationship Id="rId5" Type="http://schemas.openxmlformats.org/officeDocument/2006/relationships/tags" Target="../tags/tag69.xml"/><Relationship Id="rId4" Type="http://schemas.openxmlformats.org/officeDocument/2006/relationships/tags" Target="../tags/tag68.xml"/><Relationship Id="rId3" Type="http://schemas.openxmlformats.org/officeDocument/2006/relationships/tags" Target="../tags/tag67.xml"/><Relationship Id="rId2" Type="http://schemas.openxmlformats.org/officeDocument/2006/relationships/tags" Target="../tags/tag66.xml"/><Relationship Id="rId1" Type="http://schemas.openxmlformats.org/officeDocument/2006/relationships/slideMaster" Target="../slideMasters/slideMaster14.xml"/></Relationships>
</file>

<file path=ppt/slideLayouts/_rels/slideLayout113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5.xml"/></Relationships>
</file>

<file path=ppt/slideLayouts/_rels/slideLayout114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svg"/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5.xml"/></Relationships>
</file>

<file path=ppt/slideLayouts/_rels/slideLayout115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5.xml"/></Relationships>
</file>

<file path=ppt/slideLayouts/_rels/slideLayout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5.xml"/></Relationships>
</file>

<file path=ppt/slideLayouts/_rels/slideLayout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5.xml"/></Relationships>
</file>

<file path=ppt/slideLayouts/_rels/slideLayout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5.xml"/></Relationships>
</file>

<file path=ppt/slideLayouts/_rels/slideLayout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5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6" Type="http://schemas.openxmlformats.org/officeDocument/2006/relationships/tags" Target="../tags/tag75.xml"/><Relationship Id="rId5" Type="http://schemas.openxmlformats.org/officeDocument/2006/relationships/tags" Target="../tags/tag74.xml"/><Relationship Id="rId4" Type="http://schemas.openxmlformats.org/officeDocument/2006/relationships/tags" Target="../tags/tag73.xml"/><Relationship Id="rId3" Type="http://schemas.openxmlformats.org/officeDocument/2006/relationships/tags" Target="../tags/tag72.xml"/><Relationship Id="rId2" Type="http://schemas.openxmlformats.org/officeDocument/2006/relationships/tags" Target="../tags/tag71.xml"/><Relationship Id="rId1" Type="http://schemas.openxmlformats.org/officeDocument/2006/relationships/slideMaster" Target="../slideMasters/slideMaster15.xml"/></Relationships>
</file>

<file path=ppt/slideLayouts/_rels/slideLayout121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6.xml"/></Relationships>
</file>

<file path=ppt/slideLayouts/_rels/slideLayout122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svg"/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6.xml"/></Relationships>
</file>

<file path=ppt/slideLayouts/_rels/slideLayout123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6.xml"/></Relationships>
</file>

<file path=ppt/slideLayouts/_rels/slideLayout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6.xml"/></Relationships>
</file>

<file path=ppt/slideLayouts/_rels/slideLayout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6.xml"/></Relationships>
</file>

<file path=ppt/slideLayouts/_rels/slideLayout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6.xml"/></Relationships>
</file>

<file path=ppt/slideLayouts/_rels/slideLayout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6.xml"/></Relationships>
</file>

<file path=ppt/slideLayouts/_rels/slideLayout128.xml.rels><?xml version="1.0" encoding="UTF-8" standalone="yes"?>
<Relationships xmlns="http://schemas.openxmlformats.org/package/2006/relationships"><Relationship Id="rId6" Type="http://schemas.openxmlformats.org/officeDocument/2006/relationships/tags" Target="../tags/tag80.xml"/><Relationship Id="rId5" Type="http://schemas.openxmlformats.org/officeDocument/2006/relationships/tags" Target="../tags/tag79.xml"/><Relationship Id="rId4" Type="http://schemas.openxmlformats.org/officeDocument/2006/relationships/tags" Target="../tags/tag78.xml"/><Relationship Id="rId3" Type="http://schemas.openxmlformats.org/officeDocument/2006/relationships/tags" Target="../tags/tag77.xml"/><Relationship Id="rId2" Type="http://schemas.openxmlformats.org/officeDocument/2006/relationships/tags" Target="../tags/tag76.xml"/><Relationship Id="rId1" Type="http://schemas.openxmlformats.org/officeDocument/2006/relationships/slideMaster" Target="../slideMasters/slideMaster16.xml"/></Relationships>
</file>

<file path=ppt/slideLayouts/_rels/slideLayout129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7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svg"/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31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7.xml"/></Relationships>
</file>

<file path=ppt/slideLayouts/_rels/slideLayout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7.xml"/></Relationships>
</file>

<file path=ppt/slideLayouts/_rels/slideLayout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7.xml"/></Relationships>
</file>

<file path=ppt/slideLayouts/_rels/slideLayout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7.xml"/></Relationships>
</file>

<file path=ppt/slideLayouts/_rels/slideLayout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7.xml"/></Relationships>
</file>

<file path=ppt/slideLayouts/_rels/slideLayout136.xml.rels><?xml version="1.0" encoding="UTF-8" standalone="yes"?>
<Relationships xmlns="http://schemas.openxmlformats.org/package/2006/relationships"><Relationship Id="rId6" Type="http://schemas.openxmlformats.org/officeDocument/2006/relationships/tags" Target="../tags/tag85.xml"/><Relationship Id="rId5" Type="http://schemas.openxmlformats.org/officeDocument/2006/relationships/tags" Target="../tags/tag84.xml"/><Relationship Id="rId4" Type="http://schemas.openxmlformats.org/officeDocument/2006/relationships/tags" Target="../tags/tag83.xml"/><Relationship Id="rId3" Type="http://schemas.openxmlformats.org/officeDocument/2006/relationships/tags" Target="../tags/tag82.xml"/><Relationship Id="rId2" Type="http://schemas.openxmlformats.org/officeDocument/2006/relationships/tags" Target="../tags/tag81.xml"/><Relationship Id="rId1" Type="http://schemas.openxmlformats.org/officeDocument/2006/relationships/slideMaster" Target="../slideMasters/slideMaster17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svg"/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svg"/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svg"/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svg"/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6" Type="http://schemas.openxmlformats.org/officeDocument/2006/relationships/tags" Target="../tags/tag25.xml"/><Relationship Id="rId5" Type="http://schemas.openxmlformats.org/officeDocument/2006/relationships/tags" Target="../tags/tag24.xml"/><Relationship Id="rId4" Type="http://schemas.openxmlformats.org/officeDocument/2006/relationships/tags" Target="../tags/tag23.xml"/><Relationship Id="rId3" Type="http://schemas.openxmlformats.org/officeDocument/2006/relationships/tags" Target="../tags/tag22.xml"/><Relationship Id="rId2" Type="http://schemas.openxmlformats.org/officeDocument/2006/relationships/tags" Target="../tags/tag21.xml"/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6.xml"/></Relationships>
</file>

<file path=ppt/slideLayouts/_rels/slideLayout42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svg"/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43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6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48.xml.rels><?xml version="1.0" encoding="UTF-8" standalone="yes"?>
<Relationships xmlns="http://schemas.openxmlformats.org/package/2006/relationships"><Relationship Id="rId6" Type="http://schemas.openxmlformats.org/officeDocument/2006/relationships/tags" Target="../tags/tag30.xml"/><Relationship Id="rId5" Type="http://schemas.openxmlformats.org/officeDocument/2006/relationships/tags" Target="../tags/tag29.xml"/><Relationship Id="rId4" Type="http://schemas.openxmlformats.org/officeDocument/2006/relationships/tags" Target="../tags/tag28.xml"/><Relationship Id="rId3" Type="http://schemas.openxmlformats.org/officeDocument/2006/relationships/tags" Target="../tags/tag27.xml"/><Relationship Id="rId2" Type="http://schemas.openxmlformats.org/officeDocument/2006/relationships/tags" Target="../tags/tag26.xml"/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7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svg"/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/Relationships>
</file>

<file path=ppt/slideLayouts/_rels/slideLayout51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7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7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7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7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7.xml"/></Relationships>
</file>

<file path=ppt/slideLayouts/_rels/slideLayout56.xml.rels><?xml version="1.0" encoding="UTF-8" standalone="yes"?>
<Relationships xmlns="http://schemas.openxmlformats.org/package/2006/relationships"><Relationship Id="rId6" Type="http://schemas.openxmlformats.org/officeDocument/2006/relationships/tags" Target="../tags/tag35.xml"/><Relationship Id="rId5" Type="http://schemas.openxmlformats.org/officeDocument/2006/relationships/tags" Target="../tags/tag34.xml"/><Relationship Id="rId4" Type="http://schemas.openxmlformats.org/officeDocument/2006/relationships/tags" Target="../tags/tag33.xml"/><Relationship Id="rId3" Type="http://schemas.openxmlformats.org/officeDocument/2006/relationships/tags" Target="../tags/tag32.xml"/><Relationship Id="rId2" Type="http://schemas.openxmlformats.org/officeDocument/2006/relationships/tags" Target="../tags/tag31.xml"/><Relationship Id="rId1" Type="http://schemas.openxmlformats.org/officeDocument/2006/relationships/slideMaster" Target="../slideMasters/slideMaster7.xml"/></Relationships>
</file>

<file path=ppt/slideLayouts/_rels/slideLayout57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8.xml"/></Relationships>
</file>

<file path=ppt/slideLayouts/_rels/slideLayout58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svg"/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.xml"/></Relationships>
</file>

<file path=ppt/slideLayouts/_rels/slideLayout59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8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8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8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8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8.xml"/></Relationships>
</file>

<file path=ppt/slideLayouts/_rels/slideLayout64.xml.rels><?xml version="1.0" encoding="UTF-8" standalone="yes"?>
<Relationships xmlns="http://schemas.openxmlformats.org/package/2006/relationships"><Relationship Id="rId6" Type="http://schemas.openxmlformats.org/officeDocument/2006/relationships/tags" Target="../tags/tag40.xml"/><Relationship Id="rId5" Type="http://schemas.openxmlformats.org/officeDocument/2006/relationships/tags" Target="../tags/tag39.xml"/><Relationship Id="rId4" Type="http://schemas.openxmlformats.org/officeDocument/2006/relationships/tags" Target="../tags/tag38.xml"/><Relationship Id="rId3" Type="http://schemas.openxmlformats.org/officeDocument/2006/relationships/tags" Target="../tags/tag37.xml"/><Relationship Id="rId2" Type="http://schemas.openxmlformats.org/officeDocument/2006/relationships/tags" Target="../tags/tag36.xml"/><Relationship Id="rId1" Type="http://schemas.openxmlformats.org/officeDocument/2006/relationships/slideMaster" Target="../slideMasters/slideMaster8.xml"/></Relationships>
</file>

<file path=ppt/slideLayouts/_rels/slideLayout65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9.xml"/></Relationships>
</file>

<file path=ppt/slideLayouts/_rels/slideLayout66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svg"/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67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9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9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9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9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9.xml"/></Relationships>
</file>

<file path=ppt/slideLayouts/_rels/slideLayout72.xml.rels><?xml version="1.0" encoding="UTF-8" standalone="yes"?>
<Relationships xmlns="http://schemas.openxmlformats.org/package/2006/relationships"><Relationship Id="rId6" Type="http://schemas.openxmlformats.org/officeDocument/2006/relationships/tags" Target="../tags/tag45.xml"/><Relationship Id="rId5" Type="http://schemas.openxmlformats.org/officeDocument/2006/relationships/tags" Target="../tags/tag44.xml"/><Relationship Id="rId4" Type="http://schemas.openxmlformats.org/officeDocument/2006/relationships/tags" Target="../tags/tag43.xml"/><Relationship Id="rId3" Type="http://schemas.openxmlformats.org/officeDocument/2006/relationships/tags" Target="../tags/tag42.xml"/><Relationship Id="rId2" Type="http://schemas.openxmlformats.org/officeDocument/2006/relationships/tags" Target="../tags/tag41.xml"/><Relationship Id="rId1" Type="http://schemas.openxmlformats.org/officeDocument/2006/relationships/slideMaster" Target="../slideMasters/slideMaster9.xml"/></Relationships>
</file>

<file path=ppt/slideLayouts/_rels/slideLayout73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0.xml"/></Relationships>
</file>

<file path=ppt/slideLayouts/_rels/slideLayout74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svg"/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0.xml"/></Relationships>
</file>

<file path=ppt/slideLayouts/_rels/slideLayout75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0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0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0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0.xml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0.xml"/></Relationships>
</file>

<file path=ppt/slideLayouts/_rels/slideLayout8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6" Type="http://schemas.openxmlformats.org/officeDocument/2006/relationships/tags" Target="../tags/tag50.xml"/><Relationship Id="rId5" Type="http://schemas.openxmlformats.org/officeDocument/2006/relationships/tags" Target="../tags/tag49.xml"/><Relationship Id="rId4" Type="http://schemas.openxmlformats.org/officeDocument/2006/relationships/tags" Target="../tags/tag48.xml"/><Relationship Id="rId3" Type="http://schemas.openxmlformats.org/officeDocument/2006/relationships/tags" Target="../tags/tag47.xml"/><Relationship Id="rId2" Type="http://schemas.openxmlformats.org/officeDocument/2006/relationships/tags" Target="../tags/tag46.xml"/><Relationship Id="rId1" Type="http://schemas.openxmlformats.org/officeDocument/2006/relationships/slideMaster" Target="../slideMasters/slideMaster10.xml"/></Relationships>
</file>

<file path=ppt/slideLayouts/_rels/slideLayout81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1.xml"/></Relationships>
</file>

<file path=ppt/slideLayouts/_rels/slideLayout82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svg"/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1.xml"/></Relationships>
</file>

<file path=ppt/slideLayouts/_rels/slideLayout83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1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1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1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1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1.xml"/></Relationships>
</file>

<file path=ppt/slideLayouts/_rels/slideLayout88.xml.rels><?xml version="1.0" encoding="UTF-8" standalone="yes"?>
<Relationships xmlns="http://schemas.openxmlformats.org/package/2006/relationships"><Relationship Id="rId6" Type="http://schemas.openxmlformats.org/officeDocument/2006/relationships/tags" Target="../tags/tag55.xml"/><Relationship Id="rId5" Type="http://schemas.openxmlformats.org/officeDocument/2006/relationships/tags" Target="../tags/tag54.xml"/><Relationship Id="rId4" Type="http://schemas.openxmlformats.org/officeDocument/2006/relationships/tags" Target="../tags/tag53.xml"/><Relationship Id="rId3" Type="http://schemas.openxmlformats.org/officeDocument/2006/relationships/tags" Target="../tags/tag52.xml"/><Relationship Id="rId2" Type="http://schemas.openxmlformats.org/officeDocument/2006/relationships/tags" Target="../tags/tag51.xml"/><Relationship Id="rId1" Type="http://schemas.openxmlformats.org/officeDocument/2006/relationships/slideMaster" Target="../slideMasters/slideMaster11.xml"/></Relationships>
</file>

<file path=ppt/slideLayouts/_rels/slideLayout89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2.xml"/></Relationships>
</file>

<file path=ppt/slideLayouts/_rels/slideLayout9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90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svg"/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2.xml"/></Relationships>
</file>

<file path=ppt/slideLayouts/_rels/slideLayout91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2.xml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2.xml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2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2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2.xml"/></Relationships>
</file>

<file path=ppt/slideLayouts/_rels/slideLayout96.xml.rels><?xml version="1.0" encoding="UTF-8" standalone="yes"?>
<Relationships xmlns="http://schemas.openxmlformats.org/package/2006/relationships"><Relationship Id="rId6" Type="http://schemas.openxmlformats.org/officeDocument/2006/relationships/tags" Target="../tags/tag60.xml"/><Relationship Id="rId5" Type="http://schemas.openxmlformats.org/officeDocument/2006/relationships/tags" Target="../tags/tag59.xml"/><Relationship Id="rId4" Type="http://schemas.openxmlformats.org/officeDocument/2006/relationships/tags" Target="../tags/tag58.xml"/><Relationship Id="rId3" Type="http://schemas.openxmlformats.org/officeDocument/2006/relationships/tags" Target="../tags/tag57.xml"/><Relationship Id="rId2" Type="http://schemas.openxmlformats.org/officeDocument/2006/relationships/tags" Target="../tags/tag56.xml"/><Relationship Id="rId1" Type="http://schemas.openxmlformats.org/officeDocument/2006/relationships/slideMaster" Target="../slideMasters/slideMaster12.xml"/></Relationships>
</file>

<file path=ppt/slideLayouts/_rels/slideLayout97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3.xml"/></Relationships>
</file>

<file path=ppt/slideLayouts/_rels/slideLayout98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svg"/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3.xml"/></Relationships>
</file>

<file path=ppt/slideLayouts/_rels/slideLayout99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0"/>
            <a:ext cx="12196761" cy="6858001"/>
          </a:xfrm>
          <a:prstGeom prst="rect">
            <a:avLst/>
          </a:prstGeom>
          <a:gradFill>
            <a:gsLst>
              <a:gs pos="33000">
                <a:srgbClr val="FFFFFF">
                  <a:alpha val="89000"/>
                </a:srgbClr>
              </a:gs>
              <a:gs pos="7000">
                <a:schemeClr val="bg1"/>
              </a:gs>
              <a:gs pos="67000">
                <a:schemeClr val="bg1">
                  <a:alpha val="55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pic>
        <p:nvPicPr>
          <p:cNvPr id="24" name="图片 3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43" r="6443"/>
          <a:stretch>
            <a:fillRect/>
          </a:stretch>
        </p:blipFill>
        <p:spPr>
          <a:xfrm>
            <a:off x="0" y="0"/>
            <a:ext cx="12196761" cy="6858000"/>
          </a:xfrm>
          <a:prstGeom prst="rect">
            <a:avLst/>
          </a:prstGeom>
        </p:spPr>
      </p:pic>
      <p:sp>
        <p:nvSpPr>
          <p:cNvPr id="4" name="任意多边形: 形状 3"/>
          <p:cNvSpPr/>
          <p:nvPr userDrawn="1"/>
        </p:nvSpPr>
        <p:spPr>
          <a:xfrm rot="1946637">
            <a:off x="11291772" y="4484088"/>
            <a:ext cx="1342588" cy="2965475"/>
          </a:xfrm>
          <a:custGeom>
            <a:avLst/>
            <a:gdLst>
              <a:gd name="connsiteX0" fmla="*/ 0 w 1342588"/>
              <a:gd name="connsiteY0" fmla="*/ 0 h 2965475"/>
              <a:gd name="connsiteX1" fmla="*/ 1342588 w 1342588"/>
              <a:gd name="connsiteY1" fmla="*/ 2111997 h 2965475"/>
              <a:gd name="connsiteX2" fmla="*/ 0 w 1342588"/>
              <a:gd name="connsiteY2" fmla="*/ 2965475 h 2965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42588" h="2965475">
                <a:moveTo>
                  <a:pt x="0" y="0"/>
                </a:moveTo>
                <a:lnTo>
                  <a:pt x="1342588" y="2111997"/>
                </a:lnTo>
                <a:lnTo>
                  <a:pt x="0" y="296547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80" name="任意多边形: 形状 79"/>
          <p:cNvSpPr/>
          <p:nvPr userDrawn="1"/>
        </p:nvSpPr>
        <p:spPr>
          <a:xfrm>
            <a:off x="1" y="1"/>
            <a:ext cx="5781347" cy="6857999"/>
          </a:xfrm>
          <a:custGeom>
            <a:avLst/>
            <a:gdLst>
              <a:gd name="connsiteX0" fmla="*/ 0 w 5781347"/>
              <a:gd name="connsiteY0" fmla="*/ 0 h 6857999"/>
              <a:gd name="connsiteX1" fmla="*/ 5781347 w 5781347"/>
              <a:gd name="connsiteY1" fmla="*/ 0 h 6857999"/>
              <a:gd name="connsiteX2" fmla="*/ 1450589 w 5781347"/>
              <a:gd name="connsiteY2" fmla="*/ 6857999 h 6857999"/>
              <a:gd name="connsiteX3" fmla="*/ 0 w 5781347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1347" h="6857999">
                <a:moveTo>
                  <a:pt x="0" y="0"/>
                </a:moveTo>
                <a:lnTo>
                  <a:pt x="5781347" y="0"/>
                </a:lnTo>
                <a:lnTo>
                  <a:pt x="1450589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9" name="任意多边形: 形状 78"/>
          <p:cNvSpPr/>
          <p:nvPr userDrawn="1"/>
        </p:nvSpPr>
        <p:spPr>
          <a:xfrm rot="1946637">
            <a:off x="-720317" y="-1899824"/>
            <a:ext cx="4902793" cy="7492316"/>
          </a:xfrm>
          <a:custGeom>
            <a:avLst/>
            <a:gdLst>
              <a:gd name="connsiteX0" fmla="*/ 0 w 4902793"/>
              <a:gd name="connsiteY0" fmla="*/ 3116685 h 7492316"/>
              <a:gd name="connsiteX1" fmla="*/ 4902793 w 4902793"/>
              <a:gd name="connsiteY1" fmla="*/ 0 h 7492316"/>
              <a:gd name="connsiteX2" fmla="*/ 4902793 w 4902793"/>
              <a:gd name="connsiteY2" fmla="*/ 7492316 h 7492316"/>
              <a:gd name="connsiteX3" fmla="*/ 2781570 w 4902793"/>
              <a:gd name="connsiteY3" fmla="*/ 7492316 h 7492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02793" h="7492316">
                <a:moveTo>
                  <a:pt x="0" y="3116685"/>
                </a:moveTo>
                <a:lnTo>
                  <a:pt x="4902793" y="0"/>
                </a:lnTo>
                <a:lnTo>
                  <a:pt x="4902793" y="7492316"/>
                </a:lnTo>
                <a:lnTo>
                  <a:pt x="2781570" y="7492316"/>
                </a:lnTo>
                <a:close/>
              </a:path>
            </a:pathLst>
          </a:custGeom>
          <a:solidFill>
            <a:schemeClr val="accent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" name="任意多边形: 形状 6"/>
          <p:cNvSpPr/>
          <p:nvPr userDrawn="1"/>
        </p:nvSpPr>
        <p:spPr>
          <a:xfrm rot="1946637">
            <a:off x="-1004883" y="3894140"/>
            <a:ext cx="3917268" cy="185603"/>
          </a:xfrm>
          <a:custGeom>
            <a:avLst/>
            <a:gdLst>
              <a:gd name="connsiteX0" fmla="*/ 0 w 3917268"/>
              <a:gd name="connsiteY0" fmla="*/ 0 h 185603"/>
              <a:gd name="connsiteX1" fmla="*/ 3917268 w 3917268"/>
              <a:gd name="connsiteY1" fmla="*/ 0 h 185603"/>
              <a:gd name="connsiteX2" fmla="*/ 3917268 w 3917268"/>
              <a:gd name="connsiteY2" fmla="*/ 185603 h 185603"/>
              <a:gd name="connsiteX3" fmla="*/ 117987 w 3917268"/>
              <a:gd name="connsiteY3" fmla="*/ 185603 h 185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17268" h="185603">
                <a:moveTo>
                  <a:pt x="0" y="0"/>
                </a:moveTo>
                <a:lnTo>
                  <a:pt x="3917268" y="0"/>
                </a:lnTo>
                <a:lnTo>
                  <a:pt x="3917268" y="185603"/>
                </a:lnTo>
                <a:lnTo>
                  <a:pt x="117987" y="185603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66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7" name="任意多边形: 形状 76"/>
          <p:cNvSpPr/>
          <p:nvPr userDrawn="1"/>
        </p:nvSpPr>
        <p:spPr>
          <a:xfrm rot="1946637">
            <a:off x="243137" y="-1618737"/>
            <a:ext cx="4301549" cy="5957100"/>
          </a:xfrm>
          <a:custGeom>
            <a:avLst/>
            <a:gdLst>
              <a:gd name="connsiteX0" fmla="*/ 2401963 w 4301549"/>
              <a:gd name="connsiteY0" fmla="*/ 1207559 h 5957100"/>
              <a:gd name="connsiteX1" fmla="*/ 4301548 w 4301549"/>
              <a:gd name="connsiteY1" fmla="*/ 0 h 5957100"/>
              <a:gd name="connsiteX2" fmla="*/ 4301549 w 4301549"/>
              <a:gd name="connsiteY2" fmla="*/ 5957100 h 5957100"/>
              <a:gd name="connsiteX3" fmla="*/ 1207559 w 4301549"/>
              <a:gd name="connsiteY3" fmla="*/ 5957100 h 5957100"/>
              <a:gd name="connsiteX4" fmla="*/ 0 w 4301549"/>
              <a:gd name="connsiteY4" fmla="*/ 4057513 h 5957100"/>
              <a:gd name="connsiteX5" fmla="*/ 2401963 w 4301549"/>
              <a:gd name="connsiteY5" fmla="*/ 4057513 h 5957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01549" h="5957100">
                <a:moveTo>
                  <a:pt x="2401963" y="1207559"/>
                </a:moveTo>
                <a:lnTo>
                  <a:pt x="4301548" y="0"/>
                </a:lnTo>
                <a:lnTo>
                  <a:pt x="4301549" y="5957100"/>
                </a:lnTo>
                <a:lnTo>
                  <a:pt x="1207559" y="5957100"/>
                </a:lnTo>
                <a:lnTo>
                  <a:pt x="0" y="4057513"/>
                </a:lnTo>
                <a:lnTo>
                  <a:pt x="2401963" y="4057513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43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81" name="任意多边形: 形状 80"/>
          <p:cNvSpPr/>
          <p:nvPr userDrawn="1"/>
        </p:nvSpPr>
        <p:spPr>
          <a:xfrm flipH="1">
            <a:off x="0" y="2624220"/>
            <a:ext cx="12192000" cy="2383200"/>
          </a:xfrm>
          <a:custGeom>
            <a:avLst/>
            <a:gdLst>
              <a:gd name="connsiteX0" fmla="*/ 12192000 w 12192000"/>
              <a:gd name="connsiteY0" fmla="*/ 0 h 2383200"/>
              <a:gd name="connsiteX1" fmla="*/ 11953021 w 12192000"/>
              <a:gd name="connsiteY1" fmla="*/ 0 h 2383200"/>
              <a:gd name="connsiteX2" fmla="*/ 537341 w 12192000"/>
              <a:gd name="connsiteY2" fmla="*/ 0 h 2383200"/>
              <a:gd name="connsiteX3" fmla="*/ 0 w 12192000"/>
              <a:gd name="connsiteY3" fmla="*/ 0 h 2383200"/>
              <a:gd name="connsiteX4" fmla="*/ 0 w 12192000"/>
              <a:gd name="connsiteY4" fmla="*/ 2383200 h 2383200"/>
              <a:gd name="connsiteX5" fmla="*/ 537341 w 12192000"/>
              <a:gd name="connsiteY5" fmla="*/ 2383200 h 2383200"/>
              <a:gd name="connsiteX6" fmla="*/ 8212875 w 12192000"/>
              <a:gd name="connsiteY6" fmla="*/ 2383200 h 2383200"/>
              <a:gd name="connsiteX7" fmla="*/ 8750216 w 12192000"/>
              <a:gd name="connsiteY7" fmla="*/ 2383200 h 2383200"/>
              <a:gd name="connsiteX8" fmla="*/ 12192000 w 12192000"/>
              <a:gd name="connsiteY8" fmla="*/ 190115 h 238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2383200">
                <a:moveTo>
                  <a:pt x="12192000" y="0"/>
                </a:moveTo>
                <a:lnTo>
                  <a:pt x="11953021" y="0"/>
                </a:lnTo>
                <a:lnTo>
                  <a:pt x="537341" y="0"/>
                </a:lnTo>
                <a:lnTo>
                  <a:pt x="0" y="0"/>
                </a:lnTo>
                <a:lnTo>
                  <a:pt x="0" y="2383200"/>
                </a:lnTo>
                <a:lnTo>
                  <a:pt x="537341" y="2383200"/>
                </a:lnTo>
                <a:lnTo>
                  <a:pt x="8212875" y="2383200"/>
                </a:lnTo>
                <a:lnTo>
                  <a:pt x="8750216" y="2383200"/>
                </a:lnTo>
                <a:lnTo>
                  <a:pt x="12192000" y="190115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  <a:alpha val="70000"/>
            </a:schemeClr>
          </a:solidFill>
          <a:ln>
            <a:noFill/>
          </a:ln>
          <a:effectLst>
            <a:outerShdw blurRad="1270000" dist="406400" dir="5400000" sx="80000" sy="8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6" name="任意多边形: 形状 75"/>
          <p:cNvSpPr/>
          <p:nvPr userDrawn="1"/>
        </p:nvSpPr>
        <p:spPr>
          <a:xfrm rot="1946637">
            <a:off x="61446" y="-2331976"/>
            <a:ext cx="6816051" cy="6453716"/>
          </a:xfrm>
          <a:custGeom>
            <a:avLst/>
            <a:gdLst>
              <a:gd name="connsiteX0" fmla="*/ 0 w 6816051"/>
              <a:gd name="connsiteY0" fmla="*/ 4332935 h 6453716"/>
              <a:gd name="connsiteX1" fmla="*/ 6816051 w 6816051"/>
              <a:gd name="connsiteY1" fmla="*/ 0 h 6453716"/>
              <a:gd name="connsiteX2" fmla="*/ 6816051 w 6816051"/>
              <a:gd name="connsiteY2" fmla="*/ 6453716 h 6453716"/>
              <a:gd name="connsiteX3" fmla="*/ 1348172 w 6816051"/>
              <a:gd name="connsiteY3" fmla="*/ 6453716 h 645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16051" h="6453716">
                <a:moveTo>
                  <a:pt x="0" y="4332935"/>
                </a:moveTo>
                <a:lnTo>
                  <a:pt x="6816051" y="0"/>
                </a:lnTo>
                <a:lnTo>
                  <a:pt x="6816051" y="6453716"/>
                </a:lnTo>
                <a:lnTo>
                  <a:pt x="1348172" y="6453716"/>
                </a:lnTo>
                <a:close/>
              </a:path>
            </a:pathLst>
          </a:custGeom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1" name="任意多边形: 形状 10"/>
          <p:cNvSpPr/>
          <p:nvPr userDrawn="1"/>
        </p:nvSpPr>
        <p:spPr>
          <a:xfrm rot="1946637">
            <a:off x="2155105" y="-640499"/>
            <a:ext cx="2015107" cy="1280995"/>
          </a:xfrm>
          <a:custGeom>
            <a:avLst/>
            <a:gdLst>
              <a:gd name="connsiteX0" fmla="*/ 0 w 2015107"/>
              <a:gd name="connsiteY0" fmla="*/ 1280995 h 1280995"/>
              <a:gd name="connsiteX1" fmla="*/ 2015107 w 2015107"/>
              <a:gd name="connsiteY1" fmla="*/ 0 h 1280995"/>
              <a:gd name="connsiteX2" fmla="*/ 2015107 w 2015107"/>
              <a:gd name="connsiteY2" fmla="*/ 1280995 h 1280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15107" h="1280995">
                <a:moveTo>
                  <a:pt x="0" y="1280995"/>
                </a:moveTo>
                <a:lnTo>
                  <a:pt x="2015107" y="0"/>
                </a:lnTo>
                <a:lnTo>
                  <a:pt x="2015107" y="128099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2" name="任意多边形: 形状 11"/>
          <p:cNvSpPr/>
          <p:nvPr userDrawn="1"/>
        </p:nvSpPr>
        <p:spPr>
          <a:xfrm rot="1946637">
            <a:off x="2373140" y="-528410"/>
            <a:ext cx="1662458" cy="1056818"/>
          </a:xfrm>
          <a:custGeom>
            <a:avLst/>
            <a:gdLst>
              <a:gd name="connsiteX0" fmla="*/ 0 w 1662458"/>
              <a:gd name="connsiteY0" fmla="*/ 1056818 h 1056818"/>
              <a:gd name="connsiteX1" fmla="*/ 1662458 w 1662458"/>
              <a:gd name="connsiteY1" fmla="*/ 0 h 1056818"/>
              <a:gd name="connsiteX2" fmla="*/ 1662458 w 1662458"/>
              <a:gd name="connsiteY2" fmla="*/ 1056818 h 1056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62458" h="1056818">
                <a:moveTo>
                  <a:pt x="0" y="1056818"/>
                </a:moveTo>
                <a:lnTo>
                  <a:pt x="1662458" y="0"/>
                </a:lnTo>
                <a:lnTo>
                  <a:pt x="1662458" y="1056818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3" name="任意多边形: 形状 12"/>
          <p:cNvSpPr/>
          <p:nvPr userDrawn="1"/>
        </p:nvSpPr>
        <p:spPr>
          <a:xfrm rot="1946637">
            <a:off x="2745499" y="-330405"/>
            <a:ext cx="1039509" cy="660811"/>
          </a:xfrm>
          <a:custGeom>
            <a:avLst/>
            <a:gdLst>
              <a:gd name="connsiteX0" fmla="*/ 0 w 1039509"/>
              <a:gd name="connsiteY0" fmla="*/ 660811 h 660811"/>
              <a:gd name="connsiteX1" fmla="*/ 1039509 w 1039509"/>
              <a:gd name="connsiteY1" fmla="*/ 0 h 660811"/>
              <a:gd name="connsiteX2" fmla="*/ 1039509 w 1039509"/>
              <a:gd name="connsiteY2" fmla="*/ 660811 h 660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39509" h="660811">
                <a:moveTo>
                  <a:pt x="0" y="660811"/>
                </a:moveTo>
                <a:lnTo>
                  <a:pt x="1039509" y="0"/>
                </a:lnTo>
                <a:lnTo>
                  <a:pt x="1039509" y="66081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8" name="任意多边形: 形状 77"/>
          <p:cNvSpPr/>
          <p:nvPr userDrawn="1"/>
        </p:nvSpPr>
        <p:spPr>
          <a:xfrm rot="1946637">
            <a:off x="770831" y="-2125586"/>
            <a:ext cx="6046618" cy="6453716"/>
          </a:xfrm>
          <a:custGeom>
            <a:avLst/>
            <a:gdLst>
              <a:gd name="connsiteX0" fmla="*/ 5136217 w 6046618"/>
              <a:gd name="connsiteY0" fmla="*/ 578738 h 6453716"/>
              <a:gd name="connsiteX1" fmla="*/ 6046618 w 6046618"/>
              <a:gd name="connsiteY1" fmla="*/ 0 h 6453716"/>
              <a:gd name="connsiteX2" fmla="*/ 6046617 w 6046618"/>
              <a:gd name="connsiteY2" fmla="*/ 6453716 h 6453716"/>
              <a:gd name="connsiteX3" fmla="*/ 578738 w 6046618"/>
              <a:gd name="connsiteY3" fmla="*/ 6453716 h 6453716"/>
              <a:gd name="connsiteX4" fmla="*/ 0 w 6046618"/>
              <a:gd name="connsiteY4" fmla="*/ 5543315 h 6453716"/>
              <a:gd name="connsiteX5" fmla="*/ 5136217 w 6046618"/>
              <a:gd name="connsiteY5" fmla="*/ 5543314 h 645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46618" h="6453716">
                <a:moveTo>
                  <a:pt x="5136217" y="578738"/>
                </a:moveTo>
                <a:lnTo>
                  <a:pt x="6046618" y="0"/>
                </a:lnTo>
                <a:lnTo>
                  <a:pt x="6046617" y="6453716"/>
                </a:lnTo>
                <a:lnTo>
                  <a:pt x="578738" y="6453716"/>
                </a:lnTo>
                <a:lnTo>
                  <a:pt x="0" y="5543315"/>
                </a:lnTo>
                <a:lnTo>
                  <a:pt x="5136217" y="5543314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43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82" name="任意多边形: 形状 81"/>
          <p:cNvSpPr/>
          <p:nvPr userDrawn="1"/>
        </p:nvSpPr>
        <p:spPr>
          <a:xfrm rot="1946637" flipV="1">
            <a:off x="-294245" y="5717222"/>
            <a:ext cx="2118100" cy="480710"/>
          </a:xfrm>
          <a:custGeom>
            <a:avLst/>
            <a:gdLst>
              <a:gd name="connsiteX0" fmla="*/ 0 w 2118100"/>
              <a:gd name="connsiteY0" fmla="*/ 480710 h 480710"/>
              <a:gd name="connsiteX1" fmla="*/ 2118100 w 2118100"/>
              <a:gd name="connsiteY1" fmla="*/ 480710 h 480710"/>
              <a:gd name="connsiteX2" fmla="*/ 2118100 w 2118100"/>
              <a:gd name="connsiteY2" fmla="*/ 0 h 480710"/>
              <a:gd name="connsiteX3" fmla="*/ 305586 w 2118100"/>
              <a:gd name="connsiteY3" fmla="*/ 0 h 480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18100" h="480710">
                <a:moveTo>
                  <a:pt x="0" y="480710"/>
                </a:moveTo>
                <a:lnTo>
                  <a:pt x="2118100" y="480710"/>
                </a:lnTo>
                <a:lnTo>
                  <a:pt x="2118100" y="0"/>
                </a:lnTo>
                <a:lnTo>
                  <a:pt x="305586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0"/>
                  <a:alpha val="46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6" name="任意多边形: 形状 15"/>
          <p:cNvSpPr/>
          <p:nvPr userDrawn="1"/>
        </p:nvSpPr>
        <p:spPr>
          <a:xfrm rot="1946637">
            <a:off x="2242838" y="-600563"/>
            <a:ext cx="1889463" cy="1201124"/>
          </a:xfrm>
          <a:custGeom>
            <a:avLst/>
            <a:gdLst>
              <a:gd name="connsiteX0" fmla="*/ 0 w 1889463"/>
              <a:gd name="connsiteY0" fmla="*/ 1201124 h 1201124"/>
              <a:gd name="connsiteX1" fmla="*/ 256639 w 1889463"/>
              <a:gd name="connsiteY1" fmla="*/ 1037979 h 1201124"/>
              <a:gd name="connsiteX2" fmla="*/ 1726319 w 1889463"/>
              <a:gd name="connsiteY2" fmla="*/ 1037979 h 1201124"/>
              <a:gd name="connsiteX3" fmla="*/ 1726319 w 1889463"/>
              <a:gd name="connsiteY3" fmla="*/ 103710 h 1201124"/>
              <a:gd name="connsiteX4" fmla="*/ 1889463 w 1889463"/>
              <a:gd name="connsiteY4" fmla="*/ 0 h 1201124"/>
              <a:gd name="connsiteX5" fmla="*/ 1889463 w 1889463"/>
              <a:gd name="connsiteY5" fmla="*/ 1201124 h 1201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89463" h="1201124">
                <a:moveTo>
                  <a:pt x="0" y="1201124"/>
                </a:moveTo>
                <a:lnTo>
                  <a:pt x="256639" y="1037979"/>
                </a:lnTo>
                <a:lnTo>
                  <a:pt x="1726319" y="1037979"/>
                </a:lnTo>
                <a:lnTo>
                  <a:pt x="1726319" y="103710"/>
                </a:lnTo>
                <a:lnTo>
                  <a:pt x="1889463" y="0"/>
                </a:lnTo>
                <a:lnTo>
                  <a:pt x="1889463" y="1201124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30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cxnSp>
        <p:nvCxnSpPr>
          <p:cNvPr id="20" name="[动画大师]_Straight Connector 64" descr="e7d195523061f1c0d3ba7f298e59d031c9c3f97027ed136f882110EF8F17BAD1F2C348D17C7856EF46CB4678CC9E44EE1ABA681E3133328A7B4D22AAF822B2429426B2355AA8CC4431B8568D2CF3B73AE9F4AE98D5A0D6A5566EF967553E96D781C502472DAB692B5E92B1CB5B32F40BF8CF6181A24AB2F2CD3A9A53F0FE7F0D4E247476572CCFAC"/>
          <p:cNvCxnSpPr/>
          <p:nvPr userDrawn="1"/>
        </p:nvCxnSpPr>
        <p:spPr>
          <a:xfrm>
            <a:off x="993518" y="2742378"/>
            <a:ext cx="1249626" cy="788221"/>
          </a:xfrm>
          <a:prstGeom prst="line">
            <a:avLst/>
          </a:prstGeom>
          <a:ln w="25400" cap="rnd"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 descr="e7d195523061f1c0d3ba7f298e59d031c9c3f97027ed136f882110EF8F17BAD1F2C348D17C7856EF46CB4678CC9E44EE1ABA681E3133328A7B4D22AAF822B2429426B2355AA8CC4431B8568D2CF3B73AE9F4AE98D5A0D6A5566EF967553E96D781C502472DAB692B5E92B1CB5B32F40BF8CF6181A24AB2F2CD3A9A53F0FE7F0D4E247476572CCFAC"/>
          <p:cNvCxnSpPr/>
          <p:nvPr userDrawn="1"/>
        </p:nvCxnSpPr>
        <p:spPr>
          <a:xfrm>
            <a:off x="2192377" y="3306970"/>
            <a:ext cx="280583" cy="178659"/>
          </a:xfrm>
          <a:prstGeom prst="line">
            <a:avLst/>
          </a:prstGeom>
          <a:ln w="25400" cap="rnd"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6192000" y="2592000"/>
            <a:ext cx="5760000" cy="1872000"/>
          </a:xfrm>
          <a:prstGeom prst="rect">
            <a:avLst/>
          </a:prstGeom>
        </p:spPr>
        <p:txBody>
          <a:bodyPr anchor="ctr"/>
          <a:lstStyle>
            <a:lvl1pPr>
              <a:defRPr b="1">
                <a:solidFill>
                  <a:srgbClr val="AA790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23" name="Subtitle 2"/>
          <p:cNvSpPr>
            <a:spLocks noGrp="1"/>
          </p:cNvSpPr>
          <p:nvPr>
            <p:ph type="subTitle" idx="1"/>
          </p:nvPr>
        </p:nvSpPr>
        <p:spPr>
          <a:xfrm>
            <a:off x="6192000" y="4500000"/>
            <a:ext cx="5760000" cy="49639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3200">
                <a:solidFill>
                  <a:srgbClr val="003366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pic>
        <p:nvPicPr>
          <p:cNvPr id="10" name="Graphic 17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5145" y="314718"/>
            <a:ext cx="2286000" cy="59934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688 0.05486 L -2.29167E-6 4.07407E-6 " pathEditMode="relative" rAng="0" ptsTypes="AA">
                                      <p:cBhvr additive="base">
                                        <p:cTn id="9" dur="2000" autoRev="1" spd="-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44" y="-2755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467 -0.05023 L 3.95833E-6 1.11111E-6 " pathEditMode="relative" rAng="0" ptsTypes="AA">
                                      <p:cBhvr additive="base">
                                        <p:cTn id="14" dur="2500" autoRev="1" spd="-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27" y="250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076 0.04838 L 4.16667E-7 0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31" y="-2431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1" dur="2000" fill="hold"/>
                                        <p:tgtEl>
                                          <p:spTgt spid="24"/>
                                        </p:tgtEl>
                                      </p:cBhvr>
                                      <p:by x="150000" y="150000"/>
                                      <p:from x="109677" y="109677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H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-4761" y="0"/>
            <a:ext cx="12196761" cy="6858001"/>
          </a:xfrm>
          <a:prstGeom prst="rect">
            <a:avLst/>
          </a:prstGeom>
          <a:gradFill>
            <a:gsLst>
              <a:gs pos="33000">
                <a:srgbClr val="FFFFFF">
                  <a:alpha val="89000"/>
                </a:srgbClr>
              </a:gs>
              <a:gs pos="7000">
                <a:schemeClr val="bg1"/>
              </a:gs>
              <a:gs pos="67000">
                <a:schemeClr val="bg1">
                  <a:alpha val="55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pic>
        <p:nvPicPr>
          <p:cNvPr id="83" name="图片 8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500"/>
          <a:stretch>
            <a:fillRect/>
          </a:stretch>
        </p:blipFill>
        <p:spPr>
          <a:xfrm>
            <a:off x="-2380" y="0"/>
            <a:ext cx="12194380" cy="6858001"/>
          </a:xfrm>
          <a:prstGeom prst="rect">
            <a:avLst/>
          </a:prstGeom>
        </p:spPr>
      </p:pic>
      <p:sp>
        <p:nvSpPr>
          <p:cNvPr id="4" name="任意多边形: 形状 3"/>
          <p:cNvSpPr/>
          <p:nvPr userDrawn="1"/>
        </p:nvSpPr>
        <p:spPr>
          <a:xfrm rot="1946637">
            <a:off x="11291772" y="4484088"/>
            <a:ext cx="1342588" cy="2965475"/>
          </a:xfrm>
          <a:custGeom>
            <a:avLst/>
            <a:gdLst>
              <a:gd name="connsiteX0" fmla="*/ 0 w 1342588"/>
              <a:gd name="connsiteY0" fmla="*/ 0 h 2965475"/>
              <a:gd name="connsiteX1" fmla="*/ 1342588 w 1342588"/>
              <a:gd name="connsiteY1" fmla="*/ 2111997 h 2965475"/>
              <a:gd name="connsiteX2" fmla="*/ 0 w 1342588"/>
              <a:gd name="connsiteY2" fmla="*/ 2965475 h 2965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42588" h="2965475">
                <a:moveTo>
                  <a:pt x="0" y="0"/>
                </a:moveTo>
                <a:lnTo>
                  <a:pt x="1342588" y="2111997"/>
                </a:lnTo>
                <a:lnTo>
                  <a:pt x="0" y="296547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80" name="任意多边形: 形状 79"/>
          <p:cNvSpPr/>
          <p:nvPr userDrawn="1"/>
        </p:nvSpPr>
        <p:spPr>
          <a:xfrm>
            <a:off x="1" y="1"/>
            <a:ext cx="5781347" cy="6857999"/>
          </a:xfrm>
          <a:custGeom>
            <a:avLst/>
            <a:gdLst>
              <a:gd name="connsiteX0" fmla="*/ 0 w 5781347"/>
              <a:gd name="connsiteY0" fmla="*/ 0 h 6857999"/>
              <a:gd name="connsiteX1" fmla="*/ 5781347 w 5781347"/>
              <a:gd name="connsiteY1" fmla="*/ 0 h 6857999"/>
              <a:gd name="connsiteX2" fmla="*/ 1450589 w 5781347"/>
              <a:gd name="connsiteY2" fmla="*/ 6857999 h 6857999"/>
              <a:gd name="connsiteX3" fmla="*/ 0 w 5781347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1347" h="6857999">
                <a:moveTo>
                  <a:pt x="0" y="0"/>
                </a:moveTo>
                <a:lnTo>
                  <a:pt x="5781347" y="0"/>
                </a:lnTo>
                <a:lnTo>
                  <a:pt x="1450589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9" name="任意多边形: 形状 78"/>
          <p:cNvSpPr/>
          <p:nvPr userDrawn="1"/>
        </p:nvSpPr>
        <p:spPr>
          <a:xfrm rot="1946637">
            <a:off x="-720317" y="-1899824"/>
            <a:ext cx="4902793" cy="7492316"/>
          </a:xfrm>
          <a:custGeom>
            <a:avLst/>
            <a:gdLst>
              <a:gd name="connsiteX0" fmla="*/ 0 w 4902793"/>
              <a:gd name="connsiteY0" fmla="*/ 3116685 h 7492316"/>
              <a:gd name="connsiteX1" fmla="*/ 4902793 w 4902793"/>
              <a:gd name="connsiteY1" fmla="*/ 0 h 7492316"/>
              <a:gd name="connsiteX2" fmla="*/ 4902793 w 4902793"/>
              <a:gd name="connsiteY2" fmla="*/ 7492316 h 7492316"/>
              <a:gd name="connsiteX3" fmla="*/ 2781570 w 4902793"/>
              <a:gd name="connsiteY3" fmla="*/ 7492316 h 7492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02793" h="7492316">
                <a:moveTo>
                  <a:pt x="0" y="3116685"/>
                </a:moveTo>
                <a:lnTo>
                  <a:pt x="4902793" y="0"/>
                </a:lnTo>
                <a:lnTo>
                  <a:pt x="4902793" y="7492316"/>
                </a:lnTo>
                <a:lnTo>
                  <a:pt x="2781570" y="7492316"/>
                </a:lnTo>
                <a:close/>
              </a:path>
            </a:pathLst>
          </a:custGeom>
          <a:solidFill>
            <a:schemeClr val="accent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" name="任意多边形: 形状 6"/>
          <p:cNvSpPr/>
          <p:nvPr userDrawn="1"/>
        </p:nvSpPr>
        <p:spPr>
          <a:xfrm rot="1946637">
            <a:off x="-1004883" y="3894140"/>
            <a:ext cx="3917268" cy="185603"/>
          </a:xfrm>
          <a:custGeom>
            <a:avLst/>
            <a:gdLst>
              <a:gd name="connsiteX0" fmla="*/ 0 w 3917268"/>
              <a:gd name="connsiteY0" fmla="*/ 0 h 185603"/>
              <a:gd name="connsiteX1" fmla="*/ 3917268 w 3917268"/>
              <a:gd name="connsiteY1" fmla="*/ 0 h 185603"/>
              <a:gd name="connsiteX2" fmla="*/ 3917268 w 3917268"/>
              <a:gd name="connsiteY2" fmla="*/ 185603 h 185603"/>
              <a:gd name="connsiteX3" fmla="*/ 117987 w 3917268"/>
              <a:gd name="connsiteY3" fmla="*/ 185603 h 185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17268" h="185603">
                <a:moveTo>
                  <a:pt x="0" y="0"/>
                </a:moveTo>
                <a:lnTo>
                  <a:pt x="3917268" y="0"/>
                </a:lnTo>
                <a:lnTo>
                  <a:pt x="3917268" y="185603"/>
                </a:lnTo>
                <a:lnTo>
                  <a:pt x="117987" y="185603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66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7" name="任意多边形: 形状 76"/>
          <p:cNvSpPr/>
          <p:nvPr userDrawn="1"/>
        </p:nvSpPr>
        <p:spPr>
          <a:xfrm rot="1946637">
            <a:off x="243137" y="-1618737"/>
            <a:ext cx="4301549" cy="5957100"/>
          </a:xfrm>
          <a:custGeom>
            <a:avLst/>
            <a:gdLst>
              <a:gd name="connsiteX0" fmla="*/ 2401963 w 4301549"/>
              <a:gd name="connsiteY0" fmla="*/ 1207559 h 5957100"/>
              <a:gd name="connsiteX1" fmla="*/ 4301548 w 4301549"/>
              <a:gd name="connsiteY1" fmla="*/ 0 h 5957100"/>
              <a:gd name="connsiteX2" fmla="*/ 4301549 w 4301549"/>
              <a:gd name="connsiteY2" fmla="*/ 5957100 h 5957100"/>
              <a:gd name="connsiteX3" fmla="*/ 1207559 w 4301549"/>
              <a:gd name="connsiteY3" fmla="*/ 5957100 h 5957100"/>
              <a:gd name="connsiteX4" fmla="*/ 0 w 4301549"/>
              <a:gd name="connsiteY4" fmla="*/ 4057513 h 5957100"/>
              <a:gd name="connsiteX5" fmla="*/ 2401963 w 4301549"/>
              <a:gd name="connsiteY5" fmla="*/ 4057513 h 5957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01549" h="5957100">
                <a:moveTo>
                  <a:pt x="2401963" y="1207559"/>
                </a:moveTo>
                <a:lnTo>
                  <a:pt x="4301548" y="0"/>
                </a:lnTo>
                <a:lnTo>
                  <a:pt x="4301549" y="5957100"/>
                </a:lnTo>
                <a:lnTo>
                  <a:pt x="1207559" y="5957100"/>
                </a:lnTo>
                <a:lnTo>
                  <a:pt x="0" y="4057513"/>
                </a:lnTo>
                <a:lnTo>
                  <a:pt x="2401963" y="4057513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43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81" name="任意多边形: 形状 80"/>
          <p:cNvSpPr/>
          <p:nvPr userDrawn="1"/>
        </p:nvSpPr>
        <p:spPr>
          <a:xfrm flipH="1">
            <a:off x="0" y="2624220"/>
            <a:ext cx="12192000" cy="2383200"/>
          </a:xfrm>
          <a:custGeom>
            <a:avLst/>
            <a:gdLst>
              <a:gd name="connsiteX0" fmla="*/ 12192000 w 12192000"/>
              <a:gd name="connsiteY0" fmla="*/ 0 h 2383200"/>
              <a:gd name="connsiteX1" fmla="*/ 11953021 w 12192000"/>
              <a:gd name="connsiteY1" fmla="*/ 0 h 2383200"/>
              <a:gd name="connsiteX2" fmla="*/ 537341 w 12192000"/>
              <a:gd name="connsiteY2" fmla="*/ 0 h 2383200"/>
              <a:gd name="connsiteX3" fmla="*/ 0 w 12192000"/>
              <a:gd name="connsiteY3" fmla="*/ 0 h 2383200"/>
              <a:gd name="connsiteX4" fmla="*/ 0 w 12192000"/>
              <a:gd name="connsiteY4" fmla="*/ 2383200 h 2383200"/>
              <a:gd name="connsiteX5" fmla="*/ 537341 w 12192000"/>
              <a:gd name="connsiteY5" fmla="*/ 2383200 h 2383200"/>
              <a:gd name="connsiteX6" fmla="*/ 8212875 w 12192000"/>
              <a:gd name="connsiteY6" fmla="*/ 2383200 h 2383200"/>
              <a:gd name="connsiteX7" fmla="*/ 8750216 w 12192000"/>
              <a:gd name="connsiteY7" fmla="*/ 2383200 h 2383200"/>
              <a:gd name="connsiteX8" fmla="*/ 12192000 w 12192000"/>
              <a:gd name="connsiteY8" fmla="*/ 190115 h 238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2383200">
                <a:moveTo>
                  <a:pt x="12192000" y="0"/>
                </a:moveTo>
                <a:lnTo>
                  <a:pt x="11953021" y="0"/>
                </a:lnTo>
                <a:lnTo>
                  <a:pt x="537341" y="0"/>
                </a:lnTo>
                <a:lnTo>
                  <a:pt x="0" y="0"/>
                </a:lnTo>
                <a:lnTo>
                  <a:pt x="0" y="2383200"/>
                </a:lnTo>
                <a:lnTo>
                  <a:pt x="537341" y="2383200"/>
                </a:lnTo>
                <a:lnTo>
                  <a:pt x="8212875" y="2383200"/>
                </a:lnTo>
                <a:lnTo>
                  <a:pt x="8750216" y="2383200"/>
                </a:lnTo>
                <a:lnTo>
                  <a:pt x="12192000" y="190115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  <a:effectLst>
            <a:outerShdw blurRad="1270000" dist="406400" dir="5400000" sx="80000" sy="8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6" name="任意多边形: 形状 75"/>
          <p:cNvSpPr/>
          <p:nvPr userDrawn="1"/>
        </p:nvSpPr>
        <p:spPr>
          <a:xfrm rot="1946637">
            <a:off x="61446" y="-2331976"/>
            <a:ext cx="6816051" cy="6453716"/>
          </a:xfrm>
          <a:custGeom>
            <a:avLst/>
            <a:gdLst>
              <a:gd name="connsiteX0" fmla="*/ 0 w 6816051"/>
              <a:gd name="connsiteY0" fmla="*/ 4332935 h 6453716"/>
              <a:gd name="connsiteX1" fmla="*/ 6816051 w 6816051"/>
              <a:gd name="connsiteY1" fmla="*/ 0 h 6453716"/>
              <a:gd name="connsiteX2" fmla="*/ 6816051 w 6816051"/>
              <a:gd name="connsiteY2" fmla="*/ 6453716 h 6453716"/>
              <a:gd name="connsiteX3" fmla="*/ 1348172 w 6816051"/>
              <a:gd name="connsiteY3" fmla="*/ 6453716 h 645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16051" h="6453716">
                <a:moveTo>
                  <a:pt x="0" y="4332935"/>
                </a:moveTo>
                <a:lnTo>
                  <a:pt x="6816051" y="0"/>
                </a:lnTo>
                <a:lnTo>
                  <a:pt x="6816051" y="6453716"/>
                </a:lnTo>
                <a:lnTo>
                  <a:pt x="1348172" y="6453716"/>
                </a:lnTo>
                <a:close/>
              </a:path>
            </a:pathLst>
          </a:custGeom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1" name="任意多边形: 形状 10"/>
          <p:cNvSpPr/>
          <p:nvPr userDrawn="1"/>
        </p:nvSpPr>
        <p:spPr>
          <a:xfrm rot="1946637">
            <a:off x="2155105" y="-640499"/>
            <a:ext cx="2015107" cy="1280995"/>
          </a:xfrm>
          <a:custGeom>
            <a:avLst/>
            <a:gdLst>
              <a:gd name="connsiteX0" fmla="*/ 0 w 2015107"/>
              <a:gd name="connsiteY0" fmla="*/ 1280995 h 1280995"/>
              <a:gd name="connsiteX1" fmla="*/ 2015107 w 2015107"/>
              <a:gd name="connsiteY1" fmla="*/ 0 h 1280995"/>
              <a:gd name="connsiteX2" fmla="*/ 2015107 w 2015107"/>
              <a:gd name="connsiteY2" fmla="*/ 1280995 h 1280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15107" h="1280995">
                <a:moveTo>
                  <a:pt x="0" y="1280995"/>
                </a:moveTo>
                <a:lnTo>
                  <a:pt x="2015107" y="0"/>
                </a:lnTo>
                <a:lnTo>
                  <a:pt x="2015107" y="128099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2" name="任意多边形: 形状 11"/>
          <p:cNvSpPr/>
          <p:nvPr userDrawn="1"/>
        </p:nvSpPr>
        <p:spPr>
          <a:xfrm rot="1946637">
            <a:off x="2373140" y="-528410"/>
            <a:ext cx="1662458" cy="1056818"/>
          </a:xfrm>
          <a:custGeom>
            <a:avLst/>
            <a:gdLst>
              <a:gd name="connsiteX0" fmla="*/ 0 w 1662458"/>
              <a:gd name="connsiteY0" fmla="*/ 1056818 h 1056818"/>
              <a:gd name="connsiteX1" fmla="*/ 1662458 w 1662458"/>
              <a:gd name="connsiteY1" fmla="*/ 0 h 1056818"/>
              <a:gd name="connsiteX2" fmla="*/ 1662458 w 1662458"/>
              <a:gd name="connsiteY2" fmla="*/ 1056818 h 1056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62458" h="1056818">
                <a:moveTo>
                  <a:pt x="0" y="1056818"/>
                </a:moveTo>
                <a:lnTo>
                  <a:pt x="1662458" y="0"/>
                </a:lnTo>
                <a:lnTo>
                  <a:pt x="1662458" y="1056818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3" name="任意多边形: 形状 12"/>
          <p:cNvSpPr/>
          <p:nvPr userDrawn="1"/>
        </p:nvSpPr>
        <p:spPr>
          <a:xfrm rot="1946637">
            <a:off x="2745499" y="-330405"/>
            <a:ext cx="1039509" cy="660811"/>
          </a:xfrm>
          <a:custGeom>
            <a:avLst/>
            <a:gdLst>
              <a:gd name="connsiteX0" fmla="*/ 0 w 1039509"/>
              <a:gd name="connsiteY0" fmla="*/ 660811 h 660811"/>
              <a:gd name="connsiteX1" fmla="*/ 1039509 w 1039509"/>
              <a:gd name="connsiteY1" fmla="*/ 0 h 660811"/>
              <a:gd name="connsiteX2" fmla="*/ 1039509 w 1039509"/>
              <a:gd name="connsiteY2" fmla="*/ 660811 h 660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39509" h="660811">
                <a:moveTo>
                  <a:pt x="0" y="660811"/>
                </a:moveTo>
                <a:lnTo>
                  <a:pt x="1039509" y="0"/>
                </a:lnTo>
                <a:lnTo>
                  <a:pt x="1039509" y="66081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8" name="任意多边形: 形状 77"/>
          <p:cNvSpPr/>
          <p:nvPr userDrawn="1"/>
        </p:nvSpPr>
        <p:spPr>
          <a:xfrm rot="1946637">
            <a:off x="770831" y="-2125586"/>
            <a:ext cx="6046618" cy="6453716"/>
          </a:xfrm>
          <a:custGeom>
            <a:avLst/>
            <a:gdLst>
              <a:gd name="connsiteX0" fmla="*/ 5136217 w 6046618"/>
              <a:gd name="connsiteY0" fmla="*/ 578738 h 6453716"/>
              <a:gd name="connsiteX1" fmla="*/ 6046618 w 6046618"/>
              <a:gd name="connsiteY1" fmla="*/ 0 h 6453716"/>
              <a:gd name="connsiteX2" fmla="*/ 6046617 w 6046618"/>
              <a:gd name="connsiteY2" fmla="*/ 6453716 h 6453716"/>
              <a:gd name="connsiteX3" fmla="*/ 578738 w 6046618"/>
              <a:gd name="connsiteY3" fmla="*/ 6453716 h 6453716"/>
              <a:gd name="connsiteX4" fmla="*/ 0 w 6046618"/>
              <a:gd name="connsiteY4" fmla="*/ 5543315 h 6453716"/>
              <a:gd name="connsiteX5" fmla="*/ 5136217 w 6046618"/>
              <a:gd name="connsiteY5" fmla="*/ 5543314 h 645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46618" h="6453716">
                <a:moveTo>
                  <a:pt x="5136217" y="578738"/>
                </a:moveTo>
                <a:lnTo>
                  <a:pt x="6046618" y="0"/>
                </a:lnTo>
                <a:lnTo>
                  <a:pt x="6046617" y="6453716"/>
                </a:lnTo>
                <a:lnTo>
                  <a:pt x="578738" y="6453716"/>
                </a:lnTo>
                <a:lnTo>
                  <a:pt x="0" y="5543315"/>
                </a:lnTo>
                <a:lnTo>
                  <a:pt x="5136217" y="5543314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43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82" name="任意多边形: 形状 81"/>
          <p:cNvSpPr/>
          <p:nvPr userDrawn="1"/>
        </p:nvSpPr>
        <p:spPr>
          <a:xfrm rot="1946637" flipV="1">
            <a:off x="-294245" y="5717222"/>
            <a:ext cx="2118100" cy="480710"/>
          </a:xfrm>
          <a:custGeom>
            <a:avLst/>
            <a:gdLst>
              <a:gd name="connsiteX0" fmla="*/ 0 w 2118100"/>
              <a:gd name="connsiteY0" fmla="*/ 480710 h 480710"/>
              <a:gd name="connsiteX1" fmla="*/ 2118100 w 2118100"/>
              <a:gd name="connsiteY1" fmla="*/ 480710 h 480710"/>
              <a:gd name="connsiteX2" fmla="*/ 2118100 w 2118100"/>
              <a:gd name="connsiteY2" fmla="*/ 0 h 480710"/>
              <a:gd name="connsiteX3" fmla="*/ 305586 w 2118100"/>
              <a:gd name="connsiteY3" fmla="*/ 0 h 480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18100" h="480710">
                <a:moveTo>
                  <a:pt x="0" y="480710"/>
                </a:moveTo>
                <a:lnTo>
                  <a:pt x="2118100" y="480710"/>
                </a:lnTo>
                <a:lnTo>
                  <a:pt x="2118100" y="0"/>
                </a:lnTo>
                <a:lnTo>
                  <a:pt x="305586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0"/>
                  <a:alpha val="46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6" name="任意多边形: 形状 15"/>
          <p:cNvSpPr/>
          <p:nvPr userDrawn="1"/>
        </p:nvSpPr>
        <p:spPr>
          <a:xfrm rot="1946637">
            <a:off x="2242838" y="-600563"/>
            <a:ext cx="1889463" cy="1201124"/>
          </a:xfrm>
          <a:custGeom>
            <a:avLst/>
            <a:gdLst>
              <a:gd name="connsiteX0" fmla="*/ 0 w 1889463"/>
              <a:gd name="connsiteY0" fmla="*/ 1201124 h 1201124"/>
              <a:gd name="connsiteX1" fmla="*/ 256639 w 1889463"/>
              <a:gd name="connsiteY1" fmla="*/ 1037979 h 1201124"/>
              <a:gd name="connsiteX2" fmla="*/ 1726319 w 1889463"/>
              <a:gd name="connsiteY2" fmla="*/ 1037979 h 1201124"/>
              <a:gd name="connsiteX3" fmla="*/ 1726319 w 1889463"/>
              <a:gd name="connsiteY3" fmla="*/ 103710 h 1201124"/>
              <a:gd name="connsiteX4" fmla="*/ 1889463 w 1889463"/>
              <a:gd name="connsiteY4" fmla="*/ 0 h 1201124"/>
              <a:gd name="connsiteX5" fmla="*/ 1889463 w 1889463"/>
              <a:gd name="connsiteY5" fmla="*/ 1201124 h 1201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89463" h="1201124">
                <a:moveTo>
                  <a:pt x="0" y="1201124"/>
                </a:moveTo>
                <a:lnTo>
                  <a:pt x="256639" y="1037979"/>
                </a:lnTo>
                <a:lnTo>
                  <a:pt x="1726319" y="1037979"/>
                </a:lnTo>
                <a:lnTo>
                  <a:pt x="1726319" y="103710"/>
                </a:lnTo>
                <a:lnTo>
                  <a:pt x="1889463" y="0"/>
                </a:lnTo>
                <a:lnTo>
                  <a:pt x="1889463" y="1201124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30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cxnSp>
        <p:nvCxnSpPr>
          <p:cNvPr id="20" name="[动画大师]_Straight Connector 64" descr="e7d195523061f1c0d3ba7f298e59d031c9c3f97027ed136f882110EF8F17BAD1F2C348D17C7856EF46CB4678CC9E44EE1ABA681E3133328A7B4D22AAF822B2429426B2355AA8CC4431B8568D2CF3B73AE9F4AE98D5A0D6A5566EF967553E96D781C502472DAB692B5E92B1CB5B32F40BF8CF6181A24AB2F2CD3A9A53F0FE7F0D4E247476572CCFAC"/>
          <p:cNvCxnSpPr/>
          <p:nvPr userDrawn="1"/>
        </p:nvCxnSpPr>
        <p:spPr>
          <a:xfrm>
            <a:off x="993518" y="2742378"/>
            <a:ext cx="1249626" cy="788221"/>
          </a:xfrm>
          <a:prstGeom prst="line">
            <a:avLst/>
          </a:prstGeom>
          <a:ln w="25400" cap="rnd"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 descr="e7d195523061f1c0d3ba7f298e59d031c9c3f97027ed136f882110EF8F17BAD1F2C348D17C7856EF46CB4678CC9E44EE1ABA681E3133328A7B4D22AAF822B2429426B2355AA8CC4431B8568D2CF3B73AE9F4AE98D5A0D6A5566EF967553E96D781C502472DAB692B5E92B1CB5B32F40BF8CF6181A24AB2F2CD3A9A53F0FE7F0D4E247476572CCFAC"/>
          <p:cNvCxnSpPr/>
          <p:nvPr userDrawn="1"/>
        </p:nvCxnSpPr>
        <p:spPr>
          <a:xfrm>
            <a:off x="2192377" y="3306970"/>
            <a:ext cx="280583" cy="178659"/>
          </a:xfrm>
          <a:prstGeom prst="line">
            <a:avLst/>
          </a:prstGeom>
          <a:ln w="25400" cap="rnd"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6195688" y="2624219"/>
            <a:ext cx="5670964" cy="1886806"/>
          </a:xfrm>
          <a:prstGeom prst="rect">
            <a:avLst/>
          </a:prstGeom>
        </p:spPr>
        <p:txBody>
          <a:bodyPr anchor="ctr"/>
          <a:lstStyle>
            <a:lvl1pPr>
              <a:defRPr b="1">
                <a:solidFill>
                  <a:srgbClr val="AA790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23" name="Subtitle 2"/>
          <p:cNvSpPr>
            <a:spLocks noGrp="1"/>
          </p:cNvSpPr>
          <p:nvPr>
            <p:ph type="subTitle" idx="1"/>
          </p:nvPr>
        </p:nvSpPr>
        <p:spPr>
          <a:xfrm>
            <a:off x="6195686" y="4511025"/>
            <a:ext cx="5670966" cy="49639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3200">
                <a:solidFill>
                  <a:srgbClr val="003366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pic>
        <p:nvPicPr>
          <p:cNvPr id="2" name="Graphic 17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5145" y="314718"/>
            <a:ext cx="2286000" cy="59934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688 0.05486 L -2.29167E-6 4.07407E-6 " pathEditMode="relative" rAng="0" ptsTypes="AA">
                                      <p:cBhvr additive="base">
                                        <p:cTn id="9" dur="2000" autoRev="1" spd="-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44" y="-2755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467 -0.05023 L 3.95833E-6 1.11111E-6 " pathEditMode="relative" rAng="0" ptsTypes="AA">
                                      <p:cBhvr additive="base">
                                        <p:cTn id="14" dur="2500" autoRev="1" spd="-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27" y="250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075 0.04838 L -8.33333E-7 0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31" y="-2431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1" dur="2000" fill="hold"/>
                                        <p:tgtEl>
                                          <p:spTgt spid="83"/>
                                        </p:tgtEl>
                                      </p:cBhvr>
                                      <p:by x="150000" y="150000"/>
                                      <p:from x="109677" y="109677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0" y="0"/>
            <a:ext cx="3330470" cy="739776"/>
            <a:chOff x="0" y="0"/>
            <a:chExt cx="3330470" cy="739776"/>
          </a:xfrm>
        </p:grpSpPr>
        <p:grpSp>
          <p:nvGrpSpPr>
            <p:cNvPr id="12" name="组合 11"/>
            <p:cNvGrpSpPr/>
            <p:nvPr userDrawn="1"/>
          </p:nvGrpSpPr>
          <p:grpSpPr>
            <a:xfrm>
              <a:off x="142298" y="65071"/>
              <a:ext cx="1182090" cy="630862"/>
              <a:chOff x="6624541" y="159009"/>
              <a:chExt cx="731216" cy="390238"/>
            </a:xfrm>
          </p:grpSpPr>
          <p:sp>
            <p:nvSpPr>
              <p:cNvPr id="13" name="任意多边形 12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4" name="任意多边形 13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gradFill flip="none" rotWithShape="1">
                <a:gsLst>
                  <a:gs pos="29000">
                    <a:schemeClr val="accent1">
                      <a:lumMod val="75000"/>
                    </a:schemeClr>
                  </a:gs>
                  <a:gs pos="57000">
                    <a:schemeClr val="accent1">
                      <a:lumMod val="75000"/>
                      <a:alpha val="0"/>
                    </a:schemeClr>
                  </a:gs>
                </a:gsLst>
                <a:lin ang="2700000" scaled="0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9" name="任意多边形 28"/>
            <p:cNvSpPr/>
            <p:nvPr userDrawn="1"/>
          </p:nvSpPr>
          <p:spPr>
            <a:xfrm>
              <a:off x="0" y="1"/>
              <a:ext cx="2975322" cy="739775"/>
            </a:xfrm>
            <a:custGeom>
              <a:avLst/>
              <a:gdLst>
                <a:gd name="connsiteX0" fmla="*/ 0 w 2975322"/>
                <a:gd name="connsiteY0" fmla="*/ 0 h 739775"/>
                <a:gd name="connsiteX1" fmla="*/ 2975322 w 2975322"/>
                <a:gd name="connsiteY1" fmla="*/ 0 h 739775"/>
                <a:gd name="connsiteX2" fmla="*/ 2852807 w 2975322"/>
                <a:gd name="connsiteY2" fmla="*/ 121704 h 739775"/>
                <a:gd name="connsiteX3" fmla="*/ 794910 w 2975322"/>
                <a:gd name="connsiteY3" fmla="*/ 121704 h 739775"/>
                <a:gd name="connsiteX4" fmla="*/ 225889 w 2975322"/>
                <a:gd name="connsiteY4" fmla="*/ 739775 h 739775"/>
                <a:gd name="connsiteX5" fmla="*/ 0 w 2975322"/>
                <a:gd name="connsiteY5" fmla="*/ 739775 h 73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75322" h="739775">
                  <a:moveTo>
                    <a:pt x="0" y="0"/>
                  </a:moveTo>
                  <a:lnTo>
                    <a:pt x="2975322" y="0"/>
                  </a:lnTo>
                  <a:lnTo>
                    <a:pt x="2852807" y="121704"/>
                  </a:lnTo>
                  <a:lnTo>
                    <a:pt x="794910" y="121704"/>
                  </a:lnTo>
                  <a:lnTo>
                    <a:pt x="225889" y="739775"/>
                  </a:lnTo>
                  <a:lnTo>
                    <a:pt x="0" y="739775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6" name="直角三角形 15"/>
            <p:cNvSpPr/>
            <p:nvPr userDrawn="1"/>
          </p:nvSpPr>
          <p:spPr>
            <a:xfrm flipV="1">
              <a:off x="0" y="0"/>
              <a:ext cx="388144" cy="388144"/>
            </a:xfrm>
            <a:prstGeom prst="rtTriangle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7" name="任意多边形 16"/>
            <p:cNvSpPr/>
            <p:nvPr userDrawn="1"/>
          </p:nvSpPr>
          <p:spPr>
            <a:xfrm>
              <a:off x="2" y="0"/>
              <a:ext cx="606259" cy="252413"/>
            </a:xfrm>
            <a:custGeom>
              <a:avLst/>
              <a:gdLst>
                <a:gd name="connsiteX0" fmla="*/ 0 w 2353883"/>
                <a:gd name="connsiteY0" fmla="*/ 0 h 980028"/>
                <a:gd name="connsiteX1" fmla="*/ 2353883 w 2353883"/>
                <a:gd name="connsiteY1" fmla="*/ 0 h 980028"/>
                <a:gd name="connsiteX2" fmla="*/ 1367320 w 2353883"/>
                <a:gd name="connsiteY2" fmla="*/ 980028 h 980028"/>
                <a:gd name="connsiteX3" fmla="*/ 0 w 2353883"/>
                <a:gd name="connsiteY3" fmla="*/ 980028 h 9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53883" h="980028">
                  <a:moveTo>
                    <a:pt x="0" y="0"/>
                  </a:moveTo>
                  <a:lnTo>
                    <a:pt x="2353883" y="0"/>
                  </a:lnTo>
                  <a:lnTo>
                    <a:pt x="1367320" y="980028"/>
                  </a:lnTo>
                  <a:lnTo>
                    <a:pt x="0" y="980028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8" name="任意多边形 17"/>
            <p:cNvSpPr/>
            <p:nvPr userDrawn="1"/>
          </p:nvSpPr>
          <p:spPr>
            <a:xfrm>
              <a:off x="2034063" y="1"/>
              <a:ext cx="1011871" cy="555880"/>
            </a:xfrm>
            <a:custGeom>
              <a:avLst/>
              <a:gdLst>
                <a:gd name="connsiteX0" fmla="*/ 837397 w 1514221"/>
                <a:gd name="connsiteY0" fmla="*/ 0 h 831850"/>
                <a:gd name="connsiteX1" fmla="*/ 1116227 w 1514221"/>
                <a:gd name="connsiteY1" fmla="*/ 0 h 831850"/>
                <a:gd name="connsiteX2" fmla="*/ 1235391 w 1514221"/>
                <a:gd name="connsiteY2" fmla="*/ 0 h 831850"/>
                <a:gd name="connsiteX3" fmla="*/ 1514221 w 1514221"/>
                <a:gd name="connsiteY3" fmla="*/ 0 h 831850"/>
                <a:gd name="connsiteX4" fmla="*/ 676825 w 1514221"/>
                <a:gd name="connsiteY4" fmla="*/ 831850 h 831850"/>
                <a:gd name="connsiteX5" fmla="*/ 397995 w 1514221"/>
                <a:gd name="connsiteY5" fmla="*/ 831850 h 831850"/>
                <a:gd name="connsiteX6" fmla="*/ 278830 w 1514221"/>
                <a:gd name="connsiteY6" fmla="*/ 831850 h 831850"/>
                <a:gd name="connsiteX7" fmla="*/ 0 w 1514221"/>
                <a:gd name="connsiteY7" fmla="*/ 831850 h 831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14221" h="831850">
                  <a:moveTo>
                    <a:pt x="837397" y="0"/>
                  </a:moveTo>
                  <a:lnTo>
                    <a:pt x="1116227" y="0"/>
                  </a:lnTo>
                  <a:lnTo>
                    <a:pt x="1235391" y="0"/>
                  </a:lnTo>
                  <a:lnTo>
                    <a:pt x="1514221" y="0"/>
                  </a:lnTo>
                  <a:lnTo>
                    <a:pt x="676825" y="831850"/>
                  </a:lnTo>
                  <a:lnTo>
                    <a:pt x="397995" y="831850"/>
                  </a:lnTo>
                  <a:lnTo>
                    <a:pt x="278830" y="831850"/>
                  </a:lnTo>
                  <a:lnTo>
                    <a:pt x="0" y="83185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9" name="任意多边形 18"/>
            <p:cNvSpPr/>
            <p:nvPr userDrawn="1"/>
          </p:nvSpPr>
          <p:spPr>
            <a:xfrm>
              <a:off x="2659732" y="1"/>
              <a:ext cx="670738" cy="446886"/>
            </a:xfrm>
            <a:custGeom>
              <a:avLst/>
              <a:gdLst>
                <a:gd name="connsiteX0" fmla="*/ 552910 w 824374"/>
                <a:gd name="connsiteY0" fmla="*/ 0 h 549247"/>
                <a:gd name="connsiteX1" fmla="*/ 824374 w 824374"/>
                <a:gd name="connsiteY1" fmla="*/ 0 h 549247"/>
                <a:gd name="connsiteX2" fmla="*/ 271464 w 824374"/>
                <a:gd name="connsiteY2" fmla="*/ 549247 h 549247"/>
                <a:gd name="connsiteX3" fmla="*/ 0 w 824374"/>
                <a:gd name="connsiteY3" fmla="*/ 549247 h 549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4374" h="549247">
                  <a:moveTo>
                    <a:pt x="552910" y="0"/>
                  </a:moveTo>
                  <a:lnTo>
                    <a:pt x="824374" y="0"/>
                  </a:lnTo>
                  <a:lnTo>
                    <a:pt x="271464" y="549247"/>
                  </a:lnTo>
                  <a:lnTo>
                    <a:pt x="0" y="549247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21" name="任意多边形 20"/>
          <p:cNvSpPr/>
          <p:nvPr userDrawn="1"/>
        </p:nvSpPr>
        <p:spPr>
          <a:xfrm>
            <a:off x="-339254" y="546773"/>
            <a:ext cx="824374" cy="549247"/>
          </a:xfrm>
          <a:custGeom>
            <a:avLst/>
            <a:gdLst>
              <a:gd name="connsiteX0" fmla="*/ 552910 w 824374"/>
              <a:gd name="connsiteY0" fmla="*/ 0 h 549247"/>
              <a:gd name="connsiteX1" fmla="*/ 824374 w 824374"/>
              <a:gd name="connsiteY1" fmla="*/ 0 h 549247"/>
              <a:gd name="connsiteX2" fmla="*/ 271464 w 824374"/>
              <a:gd name="connsiteY2" fmla="*/ 549247 h 549247"/>
              <a:gd name="connsiteX3" fmla="*/ 0 w 824374"/>
              <a:gd name="connsiteY3" fmla="*/ 549247 h 549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374" h="549247">
                <a:moveTo>
                  <a:pt x="552910" y="0"/>
                </a:moveTo>
                <a:lnTo>
                  <a:pt x="824374" y="0"/>
                </a:lnTo>
                <a:lnTo>
                  <a:pt x="271464" y="549247"/>
                </a:lnTo>
                <a:lnTo>
                  <a:pt x="0" y="549247"/>
                </a:lnTo>
                <a:close/>
              </a:path>
            </a:pathLst>
          </a:custGeom>
          <a:gradFill>
            <a:gsLst>
              <a:gs pos="0">
                <a:schemeClr val="bg1"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2" name="直接连接符 21"/>
          <p:cNvCxnSpPr/>
          <p:nvPr userDrawn="1"/>
        </p:nvCxnSpPr>
        <p:spPr>
          <a:xfrm>
            <a:off x="0" y="843113"/>
            <a:ext cx="11964987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平行四边形 22"/>
          <p:cNvSpPr/>
          <p:nvPr userDrawn="1"/>
        </p:nvSpPr>
        <p:spPr>
          <a:xfrm>
            <a:off x="11798295" y="685489"/>
            <a:ext cx="166692" cy="97239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平行四边形 23"/>
          <p:cNvSpPr/>
          <p:nvPr userDrawn="1"/>
        </p:nvSpPr>
        <p:spPr>
          <a:xfrm>
            <a:off x="11631603" y="685489"/>
            <a:ext cx="166692" cy="97239"/>
          </a:xfrm>
          <a:prstGeom prst="parallelogram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" name="Rectangle 6"/>
          <p:cNvSpPr/>
          <p:nvPr/>
        </p:nvSpPr>
        <p:spPr>
          <a:xfrm flipV="1">
            <a:off x="0" y="6504449"/>
            <a:ext cx="12192000" cy="365124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4896643" y="6476843"/>
            <a:ext cx="2171700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DSA | HKUST(GZ)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106487" y="156576"/>
            <a:ext cx="9336257" cy="6308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defRPr lang="en-US" altLang="en-US" sz="3600" b="1" strike="noStrike" kern="1200" spc="0" baseline="0" dirty="0" smtClean="0">
                <a:solidFill>
                  <a:srgbClr val="003366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838200" y="1371600"/>
            <a:ext cx="10515600" cy="4680000"/>
          </a:xfrm>
          <a:prstGeom prst="rect">
            <a:avLst/>
          </a:prstGeom>
        </p:spPr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685800" indent="-228600">
              <a:buFont typeface="System Font Regular"/>
              <a:buChar char="–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600200" indent="-228600">
              <a:buFont typeface="System Font Regular"/>
              <a:buChar char="–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  <a:endParaRPr lang="en-GB" dirty="0"/>
          </a:p>
          <a:p>
            <a:pPr lvl="1"/>
            <a:r>
              <a:rPr lang="en-GB" dirty="0"/>
              <a:t>Second level</a:t>
            </a:r>
            <a:endParaRPr lang="en-GB" dirty="0"/>
          </a:p>
          <a:p>
            <a:pPr lvl="2"/>
            <a:r>
              <a:rPr lang="en-GB" dirty="0"/>
              <a:t>Third level</a:t>
            </a:r>
            <a:endParaRPr lang="en-GB" dirty="0"/>
          </a:p>
          <a:p>
            <a:pPr lvl="3"/>
            <a:r>
              <a:rPr lang="en-GB" dirty="0"/>
              <a:t>Fourth level</a:t>
            </a:r>
            <a:endParaRPr lang="en-GB" dirty="0"/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3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51772" y="6515381"/>
            <a:ext cx="740228" cy="365125"/>
          </a:xfrm>
          <a:prstGeom prst="rect">
            <a:avLst/>
          </a:prstGeom>
        </p:spPr>
        <p:txBody>
          <a:bodyPr anchor="ctr"/>
          <a:lstStyle>
            <a:lvl1pPr>
              <a:defRPr sz="22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48D484B4-D9FB-CC40-86CD-AFBD26B2E985}" type="slidenum">
              <a:rPr lang="en-US" smtClean="0"/>
            </a:fld>
            <a:endParaRPr lang="en-US" dirty="0"/>
          </a:p>
        </p:txBody>
      </p:sp>
      <p:sp>
        <p:nvSpPr>
          <p:cNvPr id="26" name="文本框 30"/>
          <p:cNvSpPr txBox="1"/>
          <p:nvPr userDrawn="1"/>
        </p:nvSpPr>
        <p:spPr>
          <a:xfrm>
            <a:off x="142298" y="6473952"/>
            <a:ext cx="1278571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Jing Tang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4" name="Graphic 16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42744" y="190354"/>
            <a:ext cx="1645920" cy="43152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0" y="0"/>
            <a:ext cx="3330470" cy="739776"/>
            <a:chOff x="0" y="0"/>
            <a:chExt cx="3330470" cy="739776"/>
          </a:xfrm>
        </p:grpSpPr>
        <p:grpSp>
          <p:nvGrpSpPr>
            <p:cNvPr id="12" name="组合 11"/>
            <p:cNvGrpSpPr/>
            <p:nvPr userDrawn="1"/>
          </p:nvGrpSpPr>
          <p:grpSpPr>
            <a:xfrm>
              <a:off x="142298" y="65071"/>
              <a:ext cx="1182090" cy="630862"/>
              <a:chOff x="6624541" y="159009"/>
              <a:chExt cx="731216" cy="390238"/>
            </a:xfrm>
          </p:grpSpPr>
          <p:sp>
            <p:nvSpPr>
              <p:cNvPr id="13" name="任意多边形 12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4" name="任意多边形 13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gradFill flip="none" rotWithShape="1">
                <a:gsLst>
                  <a:gs pos="29000">
                    <a:schemeClr val="accent1">
                      <a:lumMod val="75000"/>
                    </a:schemeClr>
                  </a:gs>
                  <a:gs pos="57000">
                    <a:schemeClr val="accent1">
                      <a:lumMod val="75000"/>
                      <a:alpha val="0"/>
                    </a:schemeClr>
                  </a:gs>
                </a:gsLst>
                <a:lin ang="2700000" scaled="0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9" name="任意多边形 28"/>
            <p:cNvSpPr/>
            <p:nvPr userDrawn="1"/>
          </p:nvSpPr>
          <p:spPr>
            <a:xfrm>
              <a:off x="0" y="1"/>
              <a:ext cx="2975322" cy="739775"/>
            </a:xfrm>
            <a:custGeom>
              <a:avLst/>
              <a:gdLst>
                <a:gd name="connsiteX0" fmla="*/ 0 w 2975322"/>
                <a:gd name="connsiteY0" fmla="*/ 0 h 739775"/>
                <a:gd name="connsiteX1" fmla="*/ 2975322 w 2975322"/>
                <a:gd name="connsiteY1" fmla="*/ 0 h 739775"/>
                <a:gd name="connsiteX2" fmla="*/ 2852807 w 2975322"/>
                <a:gd name="connsiteY2" fmla="*/ 121704 h 739775"/>
                <a:gd name="connsiteX3" fmla="*/ 794910 w 2975322"/>
                <a:gd name="connsiteY3" fmla="*/ 121704 h 739775"/>
                <a:gd name="connsiteX4" fmla="*/ 225889 w 2975322"/>
                <a:gd name="connsiteY4" fmla="*/ 739775 h 739775"/>
                <a:gd name="connsiteX5" fmla="*/ 0 w 2975322"/>
                <a:gd name="connsiteY5" fmla="*/ 739775 h 73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75322" h="739775">
                  <a:moveTo>
                    <a:pt x="0" y="0"/>
                  </a:moveTo>
                  <a:lnTo>
                    <a:pt x="2975322" y="0"/>
                  </a:lnTo>
                  <a:lnTo>
                    <a:pt x="2852807" y="121704"/>
                  </a:lnTo>
                  <a:lnTo>
                    <a:pt x="794910" y="121704"/>
                  </a:lnTo>
                  <a:lnTo>
                    <a:pt x="225889" y="739775"/>
                  </a:lnTo>
                  <a:lnTo>
                    <a:pt x="0" y="739775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6" name="直角三角形 15"/>
            <p:cNvSpPr/>
            <p:nvPr userDrawn="1"/>
          </p:nvSpPr>
          <p:spPr>
            <a:xfrm flipV="1">
              <a:off x="0" y="0"/>
              <a:ext cx="388144" cy="388144"/>
            </a:xfrm>
            <a:prstGeom prst="rtTriangle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7" name="任意多边形 16"/>
            <p:cNvSpPr/>
            <p:nvPr userDrawn="1"/>
          </p:nvSpPr>
          <p:spPr>
            <a:xfrm>
              <a:off x="2" y="0"/>
              <a:ext cx="606259" cy="252413"/>
            </a:xfrm>
            <a:custGeom>
              <a:avLst/>
              <a:gdLst>
                <a:gd name="connsiteX0" fmla="*/ 0 w 2353883"/>
                <a:gd name="connsiteY0" fmla="*/ 0 h 980028"/>
                <a:gd name="connsiteX1" fmla="*/ 2353883 w 2353883"/>
                <a:gd name="connsiteY1" fmla="*/ 0 h 980028"/>
                <a:gd name="connsiteX2" fmla="*/ 1367320 w 2353883"/>
                <a:gd name="connsiteY2" fmla="*/ 980028 h 980028"/>
                <a:gd name="connsiteX3" fmla="*/ 0 w 2353883"/>
                <a:gd name="connsiteY3" fmla="*/ 980028 h 9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53883" h="980028">
                  <a:moveTo>
                    <a:pt x="0" y="0"/>
                  </a:moveTo>
                  <a:lnTo>
                    <a:pt x="2353883" y="0"/>
                  </a:lnTo>
                  <a:lnTo>
                    <a:pt x="1367320" y="980028"/>
                  </a:lnTo>
                  <a:lnTo>
                    <a:pt x="0" y="980028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8" name="任意多边形 17"/>
            <p:cNvSpPr/>
            <p:nvPr userDrawn="1"/>
          </p:nvSpPr>
          <p:spPr>
            <a:xfrm>
              <a:off x="2034063" y="1"/>
              <a:ext cx="1011871" cy="555880"/>
            </a:xfrm>
            <a:custGeom>
              <a:avLst/>
              <a:gdLst>
                <a:gd name="connsiteX0" fmla="*/ 837397 w 1514221"/>
                <a:gd name="connsiteY0" fmla="*/ 0 h 831850"/>
                <a:gd name="connsiteX1" fmla="*/ 1116227 w 1514221"/>
                <a:gd name="connsiteY1" fmla="*/ 0 h 831850"/>
                <a:gd name="connsiteX2" fmla="*/ 1235391 w 1514221"/>
                <a:gd name="connsiteY2" fmla="*/ 0 h 831850"/>
                <a:gd name="connsiteX3" fmla="*/ 1514221 w 1514221"/>
                <a:gd name="connsiteY3" fmla="*/ 0 h 831850"/>
                <a:gd name="connsiteX4" fmla="*/ 676825 w 1514221"/>
                <a:gd name="connsiteY4" fmla="*/ 831850 h 831850"/>
                <a:gd name="connsiteX5" fmla="*/ 397995 w 1514221"/>
                <a:gd name="connsiteY5" fmla="*/ 831850 h 831850"/>
                <a:gd name="connsiteX6" fmla="*/ 278830 w 1514221"/>
                <a:gd name="connsiteY6" fmla="*/ 831850 h 831850"/>
                <a:gd name="connsiteX7" fmla="*/ 0 w 1514221"/>
                <a:gd name="connsiteY7" fmla="*/ 831850 h 831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14221" h="831850">
                  <a:moveTo>
                    <a:pt x="837397" y="0"/>
                  </a:moveTo>
                  <a:lnTo>
                    <a:pt x="1116227" y="0"/>
                  </a:lnTo>
                  <a:lnTo>
                    <a:pt x="1235391" y="0"/>
                  </a:lnTo>
                  <a:lnTo>
                    <a:pt x="1514221" y="0"/>
                  </a:lnTo>
                  <a:lnTo>
                    <a:pt x="676825" y="831850"/>
                  </a:lnTo>
                  <a:lnTo>
                    <a:pt x="397995" y="831850"/>
                  </a:lnTo>
                  <a:lnTo>
                    <a:pt x="278830" y="831850"/>
                  </a:lnTo>
                  <a:lnTo>
                    <a:pt x="0" y="83185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9" name="任意多边形 18"/>
            <p:cNvSpPr/>
            <p:nvPr userDrawn="1"/>
          </p:nvSpPr>
          <p:spPr>
            <a:xfrm>
              <a:off x="2659732" y="1"/>
              <a:ext cx="670738" cy="446886"/>
            </a:xfrm>
            <a:custGeom>
              <a:avLst/>
              <a:gdLst>
                <a:gd name="connsiteX0" fmla="*/ 552910 w 824374"/>
                <a:gd name="connsiteY0" fmla="*/ 0 h 549247"/>
                <a:gd name="connsiteX1" fmla="*/ 824374 w 824374"/>
                <a:gd name="connsiteY1" fmla="*/ 0 h 549247"/>
                <a:gd name="connsiteX2" fmla="*/ 271464 w 824374"/>
                <a:gd name="connsiteY2" fmla="*/ 549247 h 549247"/>
                <a:gd name="connsiteX3" fmla="*/ 0 w 824374"/>
                <a:gd name="connsiteY3" fmla="*/ 549247 h 549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4374" h="549247">
                  <a:moveTo>
                    <a:pt x="552910" y="0"/>
                  </a:moveTo>
                  <a:lnTo>
                    <a:pt x="824374" y="0"/>
                  </a:lnTo>
                  <a:lnTo>
                    <a:pt x="271464" y="549247"/>
                  </a:lnTo>
                  <a:lnTo>
                    <a:pt x="0" y="549247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21" name="任意多边形 20"/>
          <p:cNvSpPr/>
          <p:nvPr userDrawn="1"/>
        </p:nvSpPr>
        <p:spPr>
          <a:xfrm>
            <a:off x="-339254" y="546773"/>
            <a:ext cx="824374" cy="549247"/>
          </a:xfrm>
          <a:custGeom>
            <a:avLst/>
            <a:gdLst>
              <a:gd name="connsiteX0" fmla="*/ 552910 w 824374"/>
              <a:gd name="connsiteY0" fmla="*/ 0 h 549247"/>
              <a:gd name="connsiteX1" fmla="*/ 824374 w 824374"/>
              <a:gd name="connsiteY1" fmla="*/ 0 h 549247"/>
              <a:gd name="connsiteX2" fmla="*/ 271464 w 824374"/>
              <a:gd name="connsiteY2" fmla="*/ 549247 h 549247"/>
              <a:gd name="connsiteX3" fmla="*/ 0 w 824374"/>
              <a:gd name="connsiteY3" fmla="*/ 549247 h 549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374" h="549247">
                <a:moveTo>
                  <a:pt x="552910" y="0"/>
                </a:moveTo>
                <a:lnTo>
                  <a:pt x="824374" y="0"/>
                </a:lnTo>
                <a:lnTo>
                  <a:pt x="271464" y="549247"/>
                </a:lnTo>
                <a:lnTo>
                  <a:pt x="0" y="549247"/>
                </a:lnTo>
                <a:close/>
              </a:path>
            </a:pathLst>
          </a:custGeom>
          <a:gradFill>
            <a:gsLst>
              <a:gs pos="0">
                <a:schemeClr val="bg1"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2" name="直接连接符 21"/>
          <p:cNvCxnSpPr/>
          <p:nvPr userDrawn="1"/>
        </p:nvCxnSpPr>
        <p:spPr>
          <a:xfrm>
            <a:off x="0" y="843113"/>
            <a:ext cx="11964987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平行四边形 22"/>
          <p:cNvSpPr/>
          <p:nvPr userDrawn="1"/>
        </p:nvSpPr>
        <p:spPr>
          <a:xfrm>
            <a:off x="11798295" y="685489"/>
            <a:ext cx="166692" cy="97239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平行四边形 23"/>
          <p:cNvSpPr/>
          <p:nvPr userDrawn="1"/>
        </p:nvSpPr>
        <p:spPr>
          <a:xfrm>
            <a:off x="11631603" y="685489"/>
            <a:ext cx="166692" cy="97239"/>
          </a:xfrm>
          <a:prstGeom prst="parallelogram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" name="Rectangle 6"/>
          <p:cNvSpPr/>
          <p:nvPr/>
        </p:nvSpPr>
        <p:spPr>
          <a:xfrm flipV="1">
            <a:off x="0" y="6504449"/>
            <a:ext cx="12192000" cy="365124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4896643" y="6476843"/>
            <a:ext cx="2171700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DSA | HKUST(GZ)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106487" y="156576"/>
            <a:ext cx="9336257" cy="6308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defRPr lang="en-US" altLang="en-US" sz="3600" b="1" strike="noStrike" kern="1200" spc="0" baseline="0" dirty="0" smtClean="0">
                <a:solidFill>
                  <a:srgbClr val="003366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51772" y="6515381"/>
            <a:ext cx="740228" cy="365125"/>
          </a:xfrm>
          <a:prstGeom prst="rect">
            <a:avLst/>
          </a:prstGeom>
        </p:spPr>
        <p:txBody>
          <a:bodyPr anchor="ctr"/>
          <a:lstStyle>
            <a:lvl1pPr>
              <a:defRPr sz="22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48D484B4-D9FB-CC40-86CD-AFBD26B2E985}" type="slidenum">
              <a:rPr lang="en-US" smtClean="0"/>
            </a:fld>
            <a:endParaRPr lang="en-US" dirty="0"/>
          </a:p>
        </p:txBody>
      </p:sp>
      <p:sp>
        <p:nvSpPr>
          <p:cNvPr id="25" name="文本框 30"/>
          <p:cNvSpPr txBox="1"/>
          <p:nvPr userDrawn="1"/>
        </p:nvSpPr>
        <p:spPr>
          <a:xfrm>
            <a:off x="142298" y="6473952"/>
            <a:ext cx="1278571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Jing Tang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4" name="Graphic 16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42744" y="190354"/>
            <a:ext cx="1645920" cy="43152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0" y="0"/>
            <a:ext cx="3330470" cy="739776"/>
            <a:chOff x="0" y="0"/>
            <a:chExt cx="3330470" cy="739776"/>
          </a:xfrm>
        </p:grpSpPr>
        <p:grpSp>
          <p:nvGrpSpPr>
            <p:cNvPr id="12" name="组合 11"/>
            <p:cNvGrpSpPr/>
            <p:nvPr userDrawn="1"/>
          </p:nvGrpSpPr>
          <p:grpSpPr>
            <a:xfrm>
              <a:off x="142298" y="65071"/>
              <a:ext cx="1182090" cy="630862"/>
              <a:chOff x="6624541" y="159009"/>
              <a:chExt cx="731216" cy="390238"/>
            </a:xfrm>
          </p:grpSpPr>
          <p:sp>
            <p:nvSpPr>
              <p:cNvPr id="13" name="任意多边形 12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14" name="任意多边形 13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gradFill flip="none" rotWithShape="1">
                <a:gsLst>
                  <a:gs pos="29000">
                    <a:schemeClr val="accent1">
                      <a:lumMod val="75000"/>
                    </a:schemeClr>
                  </a:gs>
                  <a:gs pos="57000">
                    <a:schemeClr val="accent1">
                      <a:lumMod val="75000"/>
                      <a:alpha val="0"/>
                    </a:schemeClr>
                  </a:gs>
                </a:gsLst>
                <a:lin ang="2700000" scaled="0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 dirty="0">
                  <a:latin typeface="Calibri" panose="020F0502020204030204" pitchFamily="34" charset="0"/>
                </a:endParaRPr>
              </a:p>
            </p:txBody>
          </p:sp>
        </p:grpSp>
        <p:sp>
          <p:nvSpPr>
            <p:cNvPr id="29" name="任意多边形 28"/>
            <p:cNvSpPr/>
            <p:nvPr userDrawn="1"/>
          </p:nvSpPr>
          <p:spPr>
            <a:xfrm>
              <a:off x="0" y="1"/>
              <a:ext cx="2975322" cy="739775"/>
            </a:xfrm>
            <a:custGeom>
              <a:avLst/>
              <a:gdLst>
                <a:gd name="connsiteX0" fmla="*/ 0 w 2975322"/>
                <a:gd name="connsiteY0" fmla="*/ 0 h 739775"/>
                <a:gd name="connsiteX1" fmla="*/ 2975322 w 2975322"/>
                <a:gd name="connsiteY1" fmla="*/ 0 h 739775"/>
                <a:gd name="connsiteX2" fmla="*/ 2852807 w 2975322"/>
                <a:gd name="connsiteY2" fmla="*/ 121704 h 739775"/>
                <a:gd name="connsiteX3" fmla="*/ 794910 w 2975322"/>
                <a:gd name="connsiteY3" fmla="*/ 121704 h 739775"/>
                <a:gd name="connsiteX4" fmla="*/ 225889 w 2975322"/>
                <a:gd name="connsiteY4" fmla="*/ 739775 h 739775"/>
                <a:gd name="connsiteX5" fmla="*/ 0 w 2975322"/>
                <a:gd name="connsiteY5" fmla="*/ 739775 h 73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75322" h="739775">
                  <a:moveTo>
                    <a:pt x="0" y="0"/>
                  </a:moveTo>
                  <a:lnTo>
                    <a:pt x="2975322" y="0"/>
                  </a:lnTo>
                  <a:lnTo>
                    <a:pt x="2852807" y="121704"/>
                  </a:lnTo>
                  <a:lnTo>
                    <a:pt x="794910" y="121704"/>
                  </a:lnTo>
                  <a:lnTo>
                    <a:pt x="225889" y="739775"/>
                  </a:lnTo>
                  <a:lnTo>
                    <a:pt x="0" y="739775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6" name="直角三角形 15"/>
            <p:cNvSpPr/>
            <p:nvPr userDrawn="1"/>
          </p:nvSpPr>
          <p:spPr>
            <a:xfrm flipV="1">
              <a:off x="0" y="0"/>
              <a:ext cx="388144" cy="388144"/>
            </a:xfrm>
            <a:prstGeom prst="rtTriangle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7" name="任意多边形 16"/>
            <p:cNvSpPr/>
            <p:nvPr userDrawn="1"/>
          </p:nvSpPr>
          <p:spPr>
            <a:xfrm>
              <a:off x="2" y="0"/>
              <a:ext cx="606259" cy="252413"/>
            </a:xfrm>
            <a:custGeom>
              <a:avLst/>
              <a:gdLst>
                <a:gd name="connsiteX0" fmla="*/ 0 w 2353883"/>
                <a:gd name="connsiteY0" fmla="*/ 0 h 980028"/>
                <a:gd name="connsiteX1" fmla="*/ 2353883 w 2353883"/>
                <a:gd name="connsiteY1" fmla="*/ 0 h 980028"/>
                <a:gd name="connsiteX2" fmla="*/ 1367320 w 2353883"/>
                <a:gd name="connsiteY2" fmla="*/ 980028 h 980028"/>
                <a:gd name="connsiteX3" fmla="*/ 0 w 2353883"/>
                <a:gd name="connsiteY3" fmla="*/ 980028 h 9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53883" h="980028">
                  <a:moveTo>
                    <a:pt x="0" y="0"/>
                  </a:moveTo>
                  <a:lnTo>
                    <a:pt x="2353883" y="0"/>
                  </a:lnTo>
                  <a:lnTo>
                    <a:pt x="1367320" y="980028"/>
                  </a:lnTo>
                  <a:lnTo>
                    <a:pt x="0" y="980028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8" name="任意多边形 17"/>
            <p:cNvSpPr/>
            <p:nvPr userDrawn="1"/>
          </p:nvSpPr>
          <p:spPr>
            <a:xfrm>
              <a:off x="2034063" y="1"/>
              <a:ext cx="1011871" cy="555880"/>
            </a:xfrm>
            <a:custGeom>
              <a:avLst/>
              <a:gdLst>
                <a:gd name="connsiteX0" fmla="*/ 837397 w 1514221"/>
                <a:gd name="connsiteY0" fmla="*/ 0 h 831850"/>
                <a:gd name="connsiteX1" fmla="*/ 1116227 w 1514221"/>
                <a:gd name="connsiteY1" fmla="*/ 0 h 831850"/>
                <a:gd name="connsiteX2" fmla="*/ 1235391 w 1514221"/>
                <a:gd name="connsiteY2" fmla="*/ 0 h 831850"/>
                <a:gd name="connsiteX3" fmla="*/ 1514221 w 1514221"/>
                <a:gd name="connsiteY3" fmla="*/ 0 h 831850"/>
                <a:gd name="connsiteX4" fmla="*/ 676825 w 1514221"/>
                <a:gd name="connsiteY4" fmla="*/ 831850 h 831850"/>
                <a:gd name="connsiteX5" fmla="*/ 397995 w 1514221"/>
                <a:gd name="connsiteY5" fmla="*/ 831850 h 831850"/>
                <a:gd name="connsiteX6" fmla="*/ 278830 w 1514221"/>
                <a:gd name="connsiteY6" fmla="*/ 831850 h 831850"/>
                <a:gd name="connsiteX7" fmla="*/ 0 w 1514221"/>
                <a:gd name="connsiteY7" fmla="*/ 831850 h 831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14221" h="831850">
                  <a:moveTo>
                    <a:pt x="837397" y="0"/>
                  </a:moveTo>
                  <a:lnTo>
                    <a:pt x="1116227" y="0"/>
                  </a:lnTo>
                  <a:lnTo>
                    <a:pt x="1235391" y="0"/>
                  </a:lnTo>
                  <a:lnTo>
                    <a:pt x="1514221" y="0"/>
                  </a:lnTo>
                  <a:lnTo>
                    <a:pt x="676825" y="831850"/>
                  </a:lnTo>
                  <a:lnTo>
                    <a:pt x="397995" y="831850"/>
                  </a:lnTo>
                  <a:lnTo>
                    <a:pt x="278830" y="831850"/>
                  </a:lnTo>
                  <a:lnTo>
                    <a:pt x="0" y="83185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9" name="任意多边形 18"/>
            <p:cNvSpPr/>
            <p:nvPr userDrawn="1"/>
          </p:nvSpPr>
          <p:spPr>
            <a:xfrm>
              <a:off x="2659732" y="1"/>
              <a:ext cx="670738" cy="446886"/>
            </a:xfrm>
            <a:custGeom>
              <a:avLst/>
              <a:gdLst>
                <a:gd name="connsiteX0" fmla="*/ 552910 w 824374"/>
                <a:gd name="connsiteY0" fmla="*/ 0 h 549247"/>
                <a:gd name="connsiteX1" fmla="*/ 824374 w 824374"/>
                <a:gd name="connsiteY1" fmla="*/ 0 h 549247"/>
                <a:gd name="connsiteX2" fmla="*/ 271464 w 824374"/>
                <a:gd name="connsiteY2" fmla="*/ 549247 h 549247"/>
                <a:gd name="connsiteX3" fmla="*/ 0 w 824374"/>
                <a:gd name="connsiteY3" fmla="*/ 549247 h 549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4374" h="549247">
                  <a:moveTo>
                    <a:pt x="552910" y="0"/>
                  </a:moveTo>
                  <a:lnTo>
                    <a:pt x="824374" y="0"/>
                  </a:lnTo>
                  <a:lnTo>
                    <a:pt x="271464" y="549247"/>
                  </a:lnTo>
                  <a:lnTo>
                    <a:pt x="0" y="549247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</p:grpSp>
      <p:sp>
        <p:nvSpPr>
          <p:cNvPr id="21" name="任意多边形 20"/>
          <p:cNvSpPr/>
          <p:nvPr userDrawn="1"/>
        </p:nvSpPr>
        <p:spPr>
          <a:xfrm>
            <a:off x="-339254" y="546773"/>
            <a:ext cx="824374" cy="549247"/>
          </a:xfrm>
          <a:custGeom>
            <a:avLst/>
            <a:gdLst>
              <a:gd name="connsiteX0" fmla="*/ 552910 w 824374"/>
              <a:gd name="connsiteY0" fmla="*/ 0 h 549247"/>
              <a:gd name="connsiteX1" fmla="*/ 824374 w 824374"/>
              <a:gd name="connsiteY1" fmla="*/ 0 h 549247"/>
              <a:gd name="connsiteX2" fmla="*/ 271464 w 824374"/>
              <a:gd name="connsiteY2" fmla="*/ 549247 h 549247"/>
              <a:gd name="connsiteX3" fmla="*/ 0 w 824374"/>
              <a:gd name="connsiteY3" fmla="*/ 549247 h 549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374" h="549247">
                <a:moveTo>
                  <a:pt x="552910" y="0"/>
                </a:moveTo>
                <a:lnTo>
                  <a:pt x="824374" y="0"/>
                </a:lnTo>
                <a:lnTo>
                  <a:pt x="271464" y="549247"/>
                </a:lnTo>
                <a:lnTo>
                  <a:pt x="0" y="549247"/>
                </a:lnTo>
                <a:close/>
              </a:path>
            </a:pathLst>
          </a:custGeom>
          <a:gradFill>
            <a:gsLst>
              <a:gs pos="0">
                <a:schemeClr val="bg1"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dirty="0">
              <a:latin typeface="Calibri" panose="020F0502020204030204" pitchFamily="34" charset="0"/>
            </a:endParaRPr>
          </a:p>
        </p:txBody>
      </p:sp>
      <p:cxnSp>
        <p:nvCxnSpPr>
          <p:cNvPr id="22" name="直接连接符 21"/>
          <p:cNvCxnSpPr/>
          <p:nvPr userDrawn="1"/>
        </p:nvCxnSpPr>
        <p:spPr>
          <a:xfrm>
            <a:off x="0" y="843113"/>
            <a:ext cx="11964987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平行四边形 22"/>
          <p:cNvSpPr/>
          <p:nvPr userDrawn="1"/>
        </p:nvSpPr>
        <p:spPr>
          <a:xfrm>
            <a:off x="11798295" y="685489"/>
            <a:ext cx="166692" cy="97239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24" name="平行四边形 23"/>
          <p:cNvSpPr/>
          <p:nvPr userDrawn="1"/>
        </p:nvSpPr>
        <p:spPr>
          <a:xfrm>
            <a:off x="11631603" y="685489"/>
            <a:ext cx="166692" cy="97239"/>
          </a:xfrm>
          <a:prstGeom prst="parallelogram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28" name="Rectangle 6"/>
          <p:cNvSpPr/>
          <p:nvPr/>
        </p:nvSpPr>
        <p:spPr>
          <a:xfrm flipV="1">
            <a:off x="0" y="6504449"/>
            <a:ext cx="12192000" cy="365124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4896643" y="6476843"/>
            <a:ext cx="2171700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DSA | HKUST(GZ)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51772" y="6515381"/>
            <a:ext cx="740228" cy="365125"/>
          </a:xfrm>
          <a:prstGeom prst="rect">
            <a:avLst/>
          </a:prstGeom>
        </p:spPr>
        <p:txBody>
          <a:bodyPr anchor="ctr"/>
          <a:lstStyle>
            <a:lvl1pPr>
              <a:defRPr sz="22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48D484B4-D9FB-CC40-86CD-AFBD26B2E985}" type="slidenum">
              <a:rPr lang="en-US" smtClean="0"/>
            </a:fld>
            <a:endParaRPr lang="en-US" dirty="0"/>
          </a:p>
        </p:txBody>
      </p:sp>
      <p:sp>
        <p:nvSpPr>
          <p:cNvPr id="25" name="文本框 30"/>
          <p:cNvSpPr txBox="1"/>
          <p:nvPr userDrawn="1"/>
        </p:nvSpPr>
        <p:spPr>
          <a:xfrm>
            <a:off x="142298" y="6473952"/>
            <a:ext cx="1278571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Jing Tang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3" name="Graphic 16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42744" y="190354"/>
            <a:ext cx="1645920" cy="43152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0" y="0"/>
            <a:ext cx="3330470" cy="739776"/>
            <a:chOff x="0" y="0"/>
            <a:chExt cx="3330470" cy="739776"/>
          </a:xfrm>
        </p:grpSpPr>
        <p:grpSp>
          <p:nvGrpSpPr>
            <p:cNvPr id="12" name="组合 11"/>
            <p:cNvGrpSpPr/>
            <p:nvPr userDrawn="1"/>
          </p:nvGrpSpPr>
          <p:grpSpPr>
            <a:xfrm>
              <a:off x="142298" y="65071"/>
              <a:ext cx="1182090" cy="630862"/>
              <a:chOff x="6624541" y="159009"/>
              <a:chExt cx="731216" cy="390238"/>
            </a:xfrm>
          </p:grpSpPr>
          <p:sp>
            <p:nvSpPr>
              <p:cNvPr id="13" name="任意多边形 12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14" name="任意多边形 13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gradFill flip="none" rotWithShape="1">
                <a:gsLst>
                  <a:gs pos="29000">
                    <a:schemeClr val="accent1">
                      <a:lumMod val="75000"/>
                    </a:schemeClr>
                  </a:gs>
                  <a:gs pos="57000">
                    <a:schemeClr val="accent1">
                      <a:lumMod val="75000"/>
                      <a:alpha val="0"/>
                    </a:schemeClr>
                  </a:gs>
                </a:gsLst>
                <a:lin ang="2700000" scaled="0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 dirty="0">
                  <a:latin typeface="Calibri" panose="020F0502020204030204" pitchFamily="34" charset="0"/>
                </a:endParaRPr>
              </a:p>
            </p:txBody>
          </p:sp>
        </p:grpSp>
        <p:sp>
          <p:nvSpPr>
            <p:cNvPr id="29" name="任意多边形 28"/>
            <p:cNvSpPr/>
            <p:nvPr userDrawn="1"/>
          </p:nvSpPr>
          <p:spPr>
            <a:xfrm>
              <a:off x="0" y="1"/>
              <a:ext cx="2975322" cy="739775"/>
            </a:xfrm>
            <a:custGeom>
              <a:avLst/>
              <a:gdLst>
                <a:gd name="connsiteX0" fmla="*/ 0 w 2975322"/>
                <a:gd name="connsiteY0" fmla="*/ 0 h 739775"/>
                <a:gd name="connsiteX1" fmla="*/ 2975322 w 2975322"/>
                <a:gd name="connsiteY1" fmla="*/ 0 h 739775"/>
                <a:gd name="connsiteX2" fmla="*/ 2852807 w 2975322"/>
                <a:gd name="connsiteY2" fmla="*/ 121704 h 739775"/>
                <a:gd name="connsiteX3" fmla="*/ 794910 w 2975322"/>
                <a:gd name="connsiteY3" fmla="*/ 121704 h 739775"/>
                <a:gd name="connsiteX4" fmla="*/ 225889 w 2975322"/>
                <a:gd name="connsiteY4" fmla="*/ 739775 h 739775"/>
                <a:gd name="connsiteX5" fmla="*/ 0 w 2975322"/>
                <a:gd name="connsiteY5" fmla="*/ 739775 h 73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75322" h="739775">
                  <a:moveTo>
                    <a:pt x="0" y="0"/>
                  </a:moveTo>
                  <a:lnTo>
                    <a:pt x="2975322" y="0"/>
                  </a:lnTo>
                  <a:lnTo>
                    <a:pt x="2852807" y="121704"/>
                  </a:lnTo>
                  <a:lnTo>
                    <a:pt x="794910" y="121704"/>
                  </a:lnTo>
                  <a:lnTo>
                    <a:pt x="225889" y="739775"/>
                  </a:lnTo>
                  <a:lnTo>
                    <a:pt x="0" y="739775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6" name="直角三角形 15"/>
            <p:cNvSpPr/>
            <p:nvPr userDrawn="1"/>
          </p:nvSpPr>
          <p:spPr>
            <a:xfrm flipV="1">
              <a:off x="0" y="0"/>
              <a:ext cx="388144" cy="388144"/>
            </a:xfrm>
            <a:prstGeom prst="rtTriangle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7" name="任意多边形 16"/>
            <p:cNvSpPr/>
            <p:nvPr userDrawn="1"/>
          </p:nvSpPr>
          <p:spPr>
            <a:xfrm>
              <a:off x="2" y="0"/>
              <a:ext cx="606259" cy="252413"/>
            </a:xfrm>
            <a:custGeom>
              <a:avLst/>
              <a:gdLst>
                <a:gd name="connsiteX0" fmla="*/ 0 w 2353883"/>
                <a:gd name="connsiteY0" fmla="*/ 0 h 980028"/>
                <a:gd name="connsiteX1" fmla="*/ 2353883 w 2353883"/>
                <a:gd name="connsiteY1" fmla="*/ 0 h 980028"/>
                <a:gd name="connsiteX2" fmla="*/ 1367320 w 2353883"/>
                <a:gd name="connsiteY2" fmla="*/ 980028 h 980028"/>
                <a:gd name="connsiteX3" fmla="*/ 0 w 2353883"/>
                <a:gd name="connsiteY3" fmla="*/ 980028 h 9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53883" h="980028">
                  <a:moveTo>
                    <a:pt x="0" y="0"/>
                  </a:moveTo>
                  <a:lnTo>
                    <a:pt x="2353883" y="0"/>
                  </a:lnTo>
                  <a:lnTo>
                    <a:pt x="1367320" y="980028"/>
                  </a:lnTo>
                  <a:lnTo>
                    <a:pt x="0" y="980028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8" name="任意多边形 17"/>
            <p:cNvSpPr/>
            <p:nvPr userDrawn="1"/>
          </p:nvSpPr>
          <p:spPr>
            <a:xfrm>
              <a:off x="2034063" y="1"/>
              <a:ext cx="1011871" cy="555880"/>
            </a:xfrm>
            <a:custGeom>
              <a:avLst/>
              <a:gdLst>
                <a:gd name="connsiteX0" fmla="*/ 837397 w 1514221"/>
                <a:gd name="connsiteY0" fmla="*/ 0 h 831850"/>
                <a:gd name="connsiteX1" fmla="*/ 1116227 w 1514221"/>
                <a:gd name="connsiteY1" fmla="*/ 0 h 831850"/>
                <a:gd name="connsiteX2" fmla="*/ 1235391 w 1514221"/>
                <a:gd name="connsiteY2" fmla="*/ 0 h 831850"/>
                <a:gd name="connsiteX3" fmla="*/ 1514221 w 1514221"/>
                <a:gd name="connsiteY3" fmla="*/ 0 h 831850"/>
                <a:gd name="connsiteX4" fmla="*/ 676825 w 1514221"/>
                <a:gd name="connsiteY4" fmla="*/ 831850 h 831850"/>
                <a:gd name="connsiteX5" fmla="*/ 397995 w 1514221"/>
                <a:gd name="connsiteY5" fmla="*/ 831850 h 831850"/>
                <a:gd name="connsiteX6" fmla="*/ 278830 w 1514221"/>
                <a:gd name="connsiteY6" fmla="*/ 831850 h 831850"/>
                <a:gd name="connsiteX7" fmla="*/ 0 w 1514221"/>
                <a:gd name="connsiteY7" fmla="*/ 831850 h 831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14221" h="831850">
                  <a:moveTo>
                    <a:pt x="837397" y="0"/>
                  </a:moveTo>
                  <a:lnTo>
                    <a:pt x="1116227" y="0"/>
                  </a:lnTo>
                  <a:lnTo>
                    <a:pt x="1235391" y="0"/>
                  </a:lnTo>
                  <a:lnTo>
                    <a:pt x="1514221" y="0"/>
                  </a:lnTo>
                  <a:lnTo>
                    <a:pt x="676825" y="831850"/>
                  </a:lnTo>
                  <a:lnTo>
                    <a:pt x="397995" y="831850"/>
                  </a:lnTo>
                  <a:lnTo>
                    <a:pt x="278830" y="831850"/>
                  </a:lnTo>
                  <a:lnTo>
                    <a:pt x="0" y="83185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9" name="任意多边形 18"/>
            <p:cNvSpPr/>
            <p:nvPr userDrawn="1"/>
          </p:nvSpPr>
          <p:spPr>
            <a:xfrm>
              <a:off x="2659732" y="1"/>
              <a:ext cx="670738" cy="446886"/>
            </a:xfrm>
            <a:custGeom>
              <a:avLst/>
              <a:gdLst>
                <a:gd name="connsiteX0" fmla="*/ 552910 w 824374"/>
                <a:gd name="connsiteY0" fmla="*/ 0 h 549247"/>
                <a:gd name="connsiteX1" fmla="*/ 824374 w 824374"/>
                <a:gd name="connsiteY1" fmla="*/ 0 h 549247"/>
                <a:gd name="connsiteX2" fmla="*/ 271464 w 824374"/>
                <a:gd name="connsiteY2" fmla="*/ 549247 h 549247"/>
                <a:gd name="connsiteX3" fmla="*/ 0 w 824374"/>
                <a:gd name="connsiteY3" fmla="*/ 549247 h 549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4374" h="549247">
                  <a:moveTo>
                    <a:pt x="552910" y="0"/>
                  </a:moveTo>
                  <a:lnTo>
                    <a:pt x="824374" y="0"/>
                  </a:lnTo>
                  <a:lnTo>
                    <a:pt x="271464" y="549247"/>
                  </a:lnTo>
                  <a:lnTo>
                    <a:pt x="0" y="549247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</p:grpSp>
      <p:sp>
        <p:nvSpPr>
          <p:cNvPr id="21" name="任意多边形 20"/>
          <p:cNvSpPr/>
          <p:nvPr userDrawn="1"/>
        </p:nvSpPr>
        <p:spPr>
          <a:xfrm>
            <a:off x="-339254" y="546773"/>
            <a:ext cx="824374" cy="549247"/>
          </a:xfrm>
          <a:custGeom>
            <a:avLst/>
            <a:gdLst>
              <a:gd name="connsiteX0" fmla="*/ 552910 w 824374"/>
              <a:gd name="connsiteY0" fmla="*/ 0 h 549247"/>
              <a:gd name="connsiteX1" fmla="*/ 824374 w 824374"/>
              <a:gd name="connsiteY1" fmla="*/ 0 h 549247"/>
              <a:gd name="connsiteX2" fmla="*/ 271464 w 824374"/>
              <a:gd name="connsiteY2" fmla="*/ 549247 h 549247"/>
              <a:gd name="connsiteX3" fmla="*/ 0 w 824374"/>
              <a:gd name="connsiteY3" fmla="*/ 549247 h 549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374" h="549247">
                <a:moveTo>
                  <a:pt x="552910" y="0"/>
                </a:moveTo>
                <a:lnTo>
                  <a:pt x="824374" y="0"/>
                </a:lnTo>
                <a:lnTo>
                  <a:pt x="271464" y="549247"/>
                </a:lnTo>
                <a:lnTo>
                  <a:pt x="0" y="549247"/>
                </a:lnTo>
                <a:close/>
              </a:path>
            </a:pathLst>
          </a:custGeom>
          <a:gradFill>
            <a:gsLst>
              <a:gs pos="0">
                <a:schemeClr val="bg1"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dirty="0">
              <a:latin typeface="Calibri" panose="020F0502020204030204" pitchFamily="34" charset="0"/>
            </a:endParaRPr>
          </a:p>
        </p:txBody>
      </p:sp>
      <p:cxnSp>
        <p:nvCxnSpPr>
          <p:cNvPr id="22" name="直接连接符 21"/>
          <p:cNvCxnSpPr/>
          <p:nvPr userDrawn="1"/>
        </p:nvCxnSpPr>
        <p:spPr>
          <a:xfrm>
            <a:off x="0" y="843113"/>
            <a:ext cx="11964987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平行四边形 22"/>
          <p:cNvSpPr/>
          <p:nvPr userDrawn="1"/>
        </p:nvSpPr>
        <p:spPr>
          <a:xfrm>
            <a:off x="11798295" y="685489"/>
            <a:ext cx="166692" cy="97239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24" name="平行四边形 23"/>
          <p:cNvSpPr/>
          <p:nvPr userDrawn="1"/>
        </p:nvSpPr>
        <p:spPr>
          <a:xfrm>
            <a:off x="11631603" y="685489"/>
            <a:ext cx="166692" cy="97239"/>
          </a:xfrm>
          <a:prstGeom prst="parallelogram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28" name="Rectangle 6"/>
          <p:cNvSpPr/>
          <p:nvPr/>
        </p:nvSpPr>
        <p:spPr>
          <a:xfrm flipV="1">
            <a:off x="0" y="6504449"/>
            <a:ext cx="12192000" cy="365124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4896643" y="6476843"/>
            <a:ext cx="2171700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DSA | HKUST(GZ)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51772" y="6515381"/>
            <a:ext cx="740228" cy="365125"/>
          </a:xfrm>
          <a:prstGeom prst="rect">
            <a:avLst/>
          </a:prstGeom>
        </p:spPr>
        <p:txBody>
          <a:bodyPr anchor="ctr"/>
          <a:lstStyle>
            <a:lvl1pPr>
              <a:defRPr sz="22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48D484B4-D9FB-CC40-86CD-AFBD26B2E985}" type="slidenum">
              <a:rPr lang="en-US" smtClean="0"/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2685034"/>
            <a:ext cx="12192000" cy="1675309"/>
          </a:xfrm>
          <a:prstGeom prst="rect">
            <a:avLst/>
          </a:prstGeom>
          <a:solidFill>
            <a:srgbClr val="003366"/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25" name="文本框 30"/>
          <p:cNvSpPr txBox="1"/>
          <p:nvPr userDrawn="1"/>
        </p:nvSpPr>
        <p:spPr>
          <a:xfrm>
            <a:off x="142298" y="6473952"/>
            <a:ext cx="1278571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Jing Tang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4" name="Graphic 16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42744" y="190354"/>
            <a:ext cx="1645920" cy="43152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98924" y="914518"/>
            <a:ext cx="9800211" cy="2570731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198924" y="3560859"/>
            <a:ext cx="9800211" cy="147259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635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8235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12063" y="6315214"/>
            <a:ext cx="2700278" cy="316841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425" y="6315214"/>
            <a:ext cx="3960409" cy="316841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878516" y="6315214"/>
            <a:ext cx="2700278" cy="316841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0"/>
            <a:ext cx="12196761" cy="6858001"/>
          </a:xfrm>
          <a:prstGeom prst="rect">
            <a:avLst/>
          </a:prstGeom>
          <a:gradFill>
            <a:gsLst>
              <a:gs pos="33000">
                <a:srgbClr val="FFFFFF">
                  <a:alpha val="89000"/>
                </a:srgbClr>
              </a:gs>
              <a:gs pos="7000">
                <a:schemeClr val="bg1"/>
              </a:gs>
              <a:gs pos="67000">
                <a:schemeClr val="bg1">
                  <a:alpha val="55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pic>
        <p:nvPicPr>
          <p:cNvPr id="24" name="图片 3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43" r="6443"/>
          <a:stretch>
            <a:fillRect/>
          </a:stretch>
        </p:blipFill>
        <p:spPr>
          <a:xfrm>
            <a:off x="0" y="0"/>
            <a:ext cx="12196761" cy="6858000"/>
          </a:xfrm>
          <a:prstGeom prst="rect">
            <a:avLst/>
          </a:prstGeom>
        </p:spPr>
      </p:pic>
      <p:sp>
        <p:nvSpPr>
          <p:cNvPr id="4" name="任意多边形: 形状 3"/>
          <p:cNvSpPr/>
          <p:nvPr userDrawn="1"/>
        </p:nvSpPr>
        <p:spPr>
          <a:xfrm rot="1946637">
            <a:off x="11291772" y="4484088"/>
            <a:ext cx="1342588" cy="2965475"/>
          </a:xfrm>
          <a:custGeom>
            <a:avLst/>
            <a:gdLst>
              <a:gd name="connsiteX0" fmla="*/ 0 w 1342588"/>
              <a:gd name="connsiteY0" fmla="*/ 0 h 2965475"/>
              <a:gd name="connsiteX1" fmla="*/ 1342588 w 1342588"/>
              <a:gd name="connsiteY1" fmla="*/ 2111997 h 2965475"/>
              <a:gd name="connsiteX2" fmla="*/ 0 w 1342588"/>
              <a:gd name="connsiteY2" fmla="*/ 2965475 h 2965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42588" h="2965475">
                <a:moveTo>
                  <a:pt x="0" y="0"/>
                </a:moveTo>
                <a:lnTo>
                  <a:pt x="1342588" y="2111997"/>
                </a:lnTo>
                <a:lnTo>
                  <a:pt x="0" y="296547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80" name="任意多边形: 形状 79"/>
          <p:cNvSpPr/>
          <p:nvPr userDrawn="1"/>
        </p:nvSpPr>
        <p:spPr>
          <a:xfrm>
            <a:off x="1" y="1"/>
            <a:ext cx="5781347" cy="6857999"/>
          </a:xfrm>
          <a:custGeom>
            <a:avLst/>
            <a:gdLst>
              <a:gd name="connsiteX0" fmla="*/ 0 w 5781347"/>
              <a:gd name="connsiteY0" fmla="*/ 0 h 6857999"/>
              <a:gd name="connsiteX1" fmla="*/ 5781347 w 5781347"/>
              <a:gd name="connsiteY1" fmla="*/ 0 h 6857999"/>
              <a:gd name="connsiteX2" fmla="*/ 1450589 w 5781347"/>
              <a:gd name="connsiteY2" fmla="*/ 6857999 h 6857999"/>
              <a:gd name="connsiteX3" fmla="*/ 0 w 5781347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1347" h="6857999">
                <a:moveTo>
                  <a:pt x="0" y="0"/>
                </a:moveTo>
                <a:lnTo>
                  <a:pt x="5781347" y="0"/>
                </a:lnTo>
                <a:lnTo>
                  <a:pt x="1450589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9" name="任意多边形: 形状 78"/>
          <p:cNvSpPr/>
          <p:nvPr userDrawn="1"/>
        </p:nvSpPr>
        <p:spPr>
          <a:xfrm rot="1946637">
            <a:off x="-720317" y="-1899824"/>
            <a:ext cx="4902793" cy="7492316"/>
          </a:xfrm>
          <a:custGeom>
            <a:avLst/>
            <a:gdLst>
              <a:gd name="connsiteX0" fmla="*/ 0 w 4902793"/>
              <a:gd name="connsiteY0" fmla="*/ 3116685 h 7492316"/>
              <a:gd name="connsiteX1" fmla="*/ 4902793 w 4902793"/>
              <a:gd name="connsiteY1" fmla="*/ 0 h 7492316"/>
              <a:gd name="connsiteX2" fmla="*/ 4902793 w 4902793"/>
              <a:gd name="connsiteY2" fmla="*/ 7492316 h 7492316"/>
              <a:gd name="connsiteX3" fmla="*/ 2781570 w 4902793"/>
              <a:gd name="connsiteY3" fmla="*/ 7492316 h 7492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02793" h="7492316">
                <a:moveTo>
                  <a:pt x="0" y="3116685"/>
                </a:moveTo>
                <a:lnTo>
                  <a:pt x="4902793" y="0"/>
                </a:lnTo>
                <a:lnTo>
                  <a:pt x="4902793" y="7492316"/>
                </a:lnTo>
                <a:lnTo>
                  <a:pt x="2781570" y="7492316"/>
                </a:lnTo>
                <a:close/>
              </a:path>
            </a:pathLst>
          </a:custGeom>
          <a:solidFill>
            <a:schemeClr val="accent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" name="任意多边形: 形状 6"/>
          <p:cNvSpPr/>
          <p:nvPr userDrawn="1"/>
        </p:nvSpPr>
        <p:spPr>
          <a:xfrm rot="1946637">
            <a:off x="-1004883" y="3894140"/>
            <a:ext cx="3917268" cy="185603"/>
          </a:xfrm>
          <a:custGeom>
            <a:avLst/>
            <a:gdLst>
              <a:gd name="connsiteX0" fmla="*/ 0 w 3917268"/>
              <a:gd name="connsiteY0" fmla="*/ 0 h 185603"/>
              <a:gd name="connsiteX1" fmla="*/ 3917268 w 3917268"/>
              <a:gd name="connsiteY1" fmla="*/ 0 h 185603"/>
              <a:gd name="connsiteX2" fmla="*/ 3917268 w 3917268"/>
              <a:gd name="connsiteY2" fmla="*/ 185603 h 185603"/>
              <a:gd name="connsiteX3" fmla="*/ 117987 w 3917268"/>
              <a:gd name="connsiteY3" fmla="*/ 185603 h 185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17268" h="185603">
                <a:moveTo>
                  <a:pt x="0" y="0"/>
                </a:moveTo>
                <a:lnTo>
                  <a:pt x="3917268" y="0"/>
                </a:lnTo>
                <a:lnTo>
                  <a:pt x="3917268" y="185603"/>
                </a:lnTo>
                <a:lnTo>
                  <a:pt x="117987" y="185603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66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7" name="任意多边形: 形状 76"/>
          <p:cNvSpPr/>
          <p:nvPr userDrawn="1"/>
        </p:nvSpPr>
        <p:spPr>
          <a:xfrm rot="1946637">
            <a:off x="243137" y="-1618737"/>
            <a:ext cx="4301549" cy="5957100"/>
          </a:xfrm>
          <a:custGeom>
            <a:avLst/>
            <a:gdLst>
              <a:gd name="connsiteX0" fmla="*/ 2401963 w 4301549"/>
              <a:gd name="connsiteY0" fmla="*/ 1207559 h 5957100"/>
              <a:gd name="connsiteX1" fmla="*/ 4301548 w 4301549"/>
              <a:gd name="connsiteY1" fmla="*/ 0 h 5957100"/>
              <a:gd name="connsiteX2" fmla="*/ 4301549 w 4301549"/>
              <a:gd name="connsiteY2" fmla="*/ 5957100 h 5957100"/>
              <a:gd name="connsiteX3" fmla="*/ 1207559 w 4301549"/>
              <a:gd name="connsiteY3" fmla="*/ 5957100 h 5957100"/>
              <a:gd name="connsiteX4" fmla="*/ 0 w 4301549"/>
              <a:gd name="connsiteY4" fmla="*/ 4057513 h 5957100"/>
              <a:gd name="connsiteX5" fmla="*/ 2401963 w 4301549"/>
              <a:gd name="connsiteY5" fmla="*/ 4057513 h 5957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01549" h="5957100">
                <a:moveTo>
                  <a:pt x="2401963" y="1207559"/>
                </a:moveTo>
                <a:lnTo>
                  <a:pt x="4301548" y="0"/>
                </a:lnTo>
                <a:lnTo>
                  <a:pt x="4301549" y="5957100"/>
                </a:lnTo>
                <a:lnTo>
                  <a:pt x="1207559" y="5957100"/>
                </a:lnTo>
                <a:lnTo>
                  <a:pt x="0" y="4057513"/>
                </a:lnTo>
                <a:lnTo>
                  <a:pt x="2401963" y="4057513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43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81" name="任意多边形: 形状 80"/>
          <p:cNvSpPr/>
          <p:nvPr userDrawn="1"/>
        </p:nvSpPr>
        <p:spPr>
          <a:xfrm flipH="1">
            <a:off x="0" y="2624220"/>
            <a:ext cx="12192000" cy="2383200"/>
          </a:xfrm>
          <a:custGeom>
            <a:avLst/>
            <a:gdLst>
              <a:gd name="connsiteX0" fmla="*/ 12192000 w 12192000"/>
              <a:gd name="connsiteY0" fmla="*/ 0 h 2383200"/>
              <a:gd name="connsiteX1" fmla="*/ 11953021 w 12192000"/>
              <a:gd name="connsiteY1" fmla="*/ 0 h 2383200"/>
              <a:gd name="connsiteX2" fmla="*/ 537341 w 12192000"/>
              <a:gd name="connsiteY2" fmla="*/ 0 h 2383200"/>
              <a:gd name="connsiteX3" fmla="*/ 0 w 12192000"/>
              <a:gd name="connsiteY3" fmla="*/ 0 h 2383200"/>
              <a:gd name="connsiteX4" fmla="*/ 0 w 12192000"/>
              <a:gd name="connsiteY4" fmla="*/ 2383200 h 2383200"/>
              <a:gd name="connsiteX5" fmla="*/ 537341 w 12192000"/>
              <a:gd name="connsiteY5" fmla="*/ 2383200 h 2383200"/>
              <a:gd name="connsiteX6" fmla="*/ 8212875 w 12192000"/>
              <a:gd name="connsiteY6" fmla="*/ 2383200 h 2383200"/>
              <a:gd name="connsiteX7" fmla="*/ 8750216 w 12192000"/>
              <a:gd name="connsiteY7" fmla="*/ 2383200 h 2383200"/>
              <a:gd name="connsiteX8" fmla="*/ 12192000 w 12192000"/>
              <a:gd name="connsiteY8" fmla="*/ 190115 h 238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2383200">
                <a:moveTo>
                  <a:pt x="12192000" y="0"/>
                </a:moveTo>
                <a:lnTo>
                  <a:pt x="11953021" y="0"/>
                </a:lnTo>
                <a:lnTo>
                  <a:pt x="537341" y="0"/>
                </a:lnTo>
                <a:lnTo>
                  <a:pt x="0" y="0"/>
                </a:lnTo>
                <a:lnTo>
                  <a:pt x="0" y="2383200"/>
                </a:lnTo>
                <a:lnTo>
                  <a:pt x="537341" y="2383200"/>
                </a:lnTo>
                <a:lnTo>
                  <a:pt x="8212875" y="2383200"/>
                </a:lnTo>
                <a:lnTo>
                  <a:pt x="8750216" y="2383200"/>
                </a:lnTo>
                <a:lnTo>
                  <a:pt x="12192000" y="190115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  <a:alpha val="70000"/>
            </a:schemeClr>
          </a:solidFill>
          <a:ln>
            <a:noFill/>
          </a:ln>
          <a:effectLst>
            <a:outerShdw blurRad="1270000" dist="406400" dir="5400000" sx="80000" sy="8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6" name="任意多边形: 形状 75"/>
          <p:cNvSpPr/>
          <p:nvPr userDrawn="1"/>
        </p:nvSpPr>
        <p:spPr>
          <a:xfrm rot="1946637">
            <a:off x="61446" y="-2331976"/>
            <a:ext cx="6816051" cy="6453716"/>
          </a:xfrm>
          <a:custGeom>
            <a:avLst/>
            <a:gdLst>
              <a:gd name="connsiteX0" fmla="*/ 0 w 6816051"/>
              <a:gd name="connsiteY0" fmla="*/ 4332935 h 6453716"/>
              <a:gd name="connsiteX1" fmla="*/ 6816051 w 6816051"/>
              <a:gd name="connsiteY1" fmla="*/ 0 h 6453716"/>
              <a:gd name="connsiteX2" fmla="*/ 6816051 w 6816051"/>
              <a:gd name="connsiteY2" fmla="*/ 6453716 h 6453716"/>
              <a:gd name="connsiteX3" fmla="*/ 1348172 w 6816051"/>
              <a:gd name="connsiteY3" fmla="*/ 6453716 h 645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16051" h="6453716">
                <a:moveTo>
                  <a:pt x="0" y="4332935"/>
                </a:moveTo>
                <a:lnTo>
                  <a:pt x="6816051" y="0"/>
                </a:lnTo>
                <a:lnTo>
                  <a:pt x="6816051" y="6453716"/>
                </a:lnTo>
                <a:lnTo>
                  <a:pt x="1348172" y="6453716"/>
                </a:lnTo>
                <a:close/>
              </a:path>
            </a:pathLst>
          </a:custGeom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1" name="任意多边形: 形状 10"/>
          <p:cNvSpPr/>
          <p:nvPr userDrawn="1"/>
        </p:nvSpPr>
        <p:spPr>
          <a:xfrm rot="1946637">
            <a:off x="2155105" y="-640499"/>
            <a:ext cx="2015107" cy="1280995"/>
          </a:xfrm>
          <a:custGeom>
            <a:avLst/>
            <a:gdLst>
              <a:gd name="connsiteX0" fmla="*/ 0 w 2015107"/>
              <a:gd name="connsiteY0" fmla="*/ 1280995 h 1280995"/>
              <a:gd name="connsiteX1" fmla="*/ 2015107 w 2015107"/>
              <a:gd name="connsiteY1" fmla="*/ 0 h 1280995"/>
              <a:gd name="connsiteX2" fmla="*/ 2015107 w 2015107"/>
              <a:gd name="connsiteY2" fmla="*/ 1280995 h 1280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15107" h="1280995">
                <a:moveTo>
                  <a:pt x="0" y="1280995"/>
                </a:moveTo>
                <a:lnTo>
                  <a:pt x="2015107" y="0"/>
                </a:lnTo>
                <a:lnTo>
                  <a:pt x="2015107" y="128099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2" name="任意多边形: 形状 11"/>
          <p:cNvSpPr/>
          <p:nvPr userDrawn="1"/>
        </p:nvSpPr>
        <p:spPr>
          <a:xfrm rot="1946637">
            <a:off x="2373140" y="-528410"/>
            <a:ext cx="1662458" cy="1056818"/>
          </a:xfrm>
          <a:custGeom>
            <a:avLst/>
            <a:gdLst>
              <a:gd name="connsiteX0" fmla="*/ 0 w 1662458"/>
              <a:gd name="connsiteY0" fmla="*/ 1056818 h 1056818"/>
              <a:gd name="connsiteX1" fmla="*/ 1662458 w 1662458"/>
              <a:gd name="connsiteY1" fmla="*/ 0 h 1056818"/>
              <a:gd name="connsiteX2" fmla="*/ 1662458 w 1662458"/>
              <a:gd name="connsiteY2" fmla="*/ 1056818 h 1056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62458" h="1056818">
                <a:moveTo>
                  <a:pt x="0" y="1056818"/>
                </a:moveTo>
                <a:lnTo>
                  <a:pt x="1662458" y="0"/>
                </a:lnTo>
                <a:lnTo>
                  <a:pt x="1662458" y="1056818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3" name="任意多边形: 形状 12"/>
          <p:cNvSpPr/>
          <p:nvPr userDrawn="1"/>
        </p:nvSpPr>
        <p:spPr>
          <a:xfrm rot="1946637">
            <a:off x="2745499" y="-330405"/>
            <a:ext cx="1039509" cy="660811"/>
          </a:xfrm>
          <a:custGeom>
            <a:avLst/>
            <a:gdLst>
              <a:gd name="connsiteX0" fmla="*/ 0 w 1039509"/>
              <a:gd name="connsiteY0" fmla="*/ 660811 h 660811"/>
              <a:gd name="connsiteX1" fmla="*/ 1039509 w 1039509"/>
              <a:gd name="connsiteY1" fmla="*/ 0 h 660811"/>
              <a:gd name="connsiteX2" fmla="*/ 1039509 w 1039509"/>
              <a:gd name="connsiteY2" fmla="*/ 660811 h 660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39509" h="660811">
                <a:moveTo>
                  <a:pt x="0" y="660811"/>
                </a:moveTo>
                <a:lnTo>
                  <a:pt x="1039509" y="0"/>
                </a:lnTo>
                <a:lnTo>
                  <a:pt x="1039509" y="66081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8" name="任意多边形: 形状 77"/>
          <p:cNvSpPr/>
          <p:nvPr userDrawn="1"/>
        </p:nvSpPr>
        <p:spPr>
          <a:xfrm rot="1946637">
            <a:off x="770831" y="-2125586"/>
            <a:ext cx="6046618" cy="6453716"/>
          </a:xfrm>
          <a:custGeom>
            <a:avLst/>
            <a:gdLst>
              <a:gd name="connsiteX0" fmla="*/ 5136217 w 6046618"/>
              <a:gd name="connsiteY0" fmla="*/ 578738 h 6453716"/>
              <a:gd name="connsiteX1" fmla="*/ 6046618 w 6046618"/>
              <a:gd name="connsiteY1" fmla="*/ 0 h 6453716"/>
              <a:gd name="connsiteX2" fmla="*/ 6046617 w 6046618"/>
              <a:gd name="connsiteY2" fmla="*/ 6453716 h 6453716"/>
              <a:gd name="connsiteX3" fmla="*/ 578738 w 6046618"/>
              <a:gd name="connsiteY3" fmla="*/ 6453716 h 6453716"/>
              <a:gd name="connsiteX4" fmla="*/ 0 w 6046618"/>
              <a:gd name="connsiteY4" fmla="*/ 5543315 h 6453716"/>
              <a:gd name="connsiteX5" fmla="*/ 5136217 w 6046618"/>
              <a:gd name="connsiteY5" fmla="*/ 5543314 h 645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46618" h="6453716">
                <a:moveTo>
                  <a:pt x="5136217" y="578738"/>
                </a:moveTo>
                <a:lnTo>
                  <a:pt x="6046618" y="0"/>
                </a:lnTo>
                <a:lnTo>
                  <a:pt x="6046617" y="6453716"/>
                </a:lnTo>
                <a:lnTo>
                  <a:pt x="578738" y="6453716"/>
                </a:lnTo>
                <a:lnTo>
                  <a:pt x="0" y="5543315"/>
                </a:lnTo>
                <a:lnTo>
                  <a:pt x="5136217" y="5543314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43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82" name="任意多边形: 形状 81"/>
          <p:cNvSpPr/>
          <p:nvPr userDrawn="1"/>
        </p:nvSpPr>
        <p:spPr>
          <a:xfrm rot="1946637" flipV="1">
            <a:off x="-294245" y="5717222"/>
            <a:ext cx="2118100" cy="480710"/>
          </a:xfrm>
          <a:custGeom>
            <a:avLst/>
            <a:gdLst>
              <a:gd name="connsiteX0" fmla="*/ 0 w 2118100"/>
              <a:gd name="connsiteY0" fmla="*/ 480710 h 480710"/>
              <a:gd name="connsiteX1" fmla="*/ 2118100 w 2118100"/>
              <a:gd name="connsiteY1" fmla="*/ 480710 h 480710"/>
              <a:gd name="connsiteX2" fmla="*/ 2118100 w 2118100"/>
              <a:gd name="connsiteY2" fmla="*/ 0 h 480710"/>
              <a:gd name="connsiteX3" fmla="*/ 305586 w 2118100"/>
              <a:gd name="connsiteY3" fmla="*/ 0 h 480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18100" h="480710">
                <a:moveTo>
                  <a:pt x="0" y="480710"/>
                </a:moveTo>
                <a:lnTo>
                  <a:pt x="2118100" y="480710"/>
                </a:lnTo>
                <a:lnTo>
                  <a:pt x="2118100" y="0"/>
                </a:lnTo>
                <a:lnTo>
                  <a:pt x="305586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0"/>
                  <a:alpha val="46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6" name="任意多边形: 形状 15"/>
          <p:cNvSpPr/>
          <p:nvPr userDrawn="1"/>
        </p:nvSpPr>
        <p:spPr>
          <a:xfrm rot="1946637">
            <a:off x="2242838" y="-600563"/>
            <a:ext cx="1889463" cy="1201124"/>
          </a:xfrm>
          <a:custGeom>
            <a:avLst/>
            <a:gdLst>
              <a:gd name="connsiteX0" fmla="*/ 0 w 1889463"/>
              <a:gd name="connsiteY0" fmla="*/ 1201124 h 1201124"/>
              <a:gd name="connsiteX1" fmla="*/ 256639 w 1889463"/>
              <a:gd name="connsiteY1" fmla="*/ 1037979 h 1201124"/>
              <a:gd name="connsiteX2" fmla="*/ 1726319 w 1889463"/>
              <a:gd name="connsiteY2" fmla="*/ 1037979 h 1201124"/>
              <a:gd name="connsiteX3" fmla="*/ 1726319 w 1889463"/>
              <a:gd name="connsiteY3" fmla="*/ 103710 h 1201124"/>
              <a:gd name="connsiteX4" fmla="*/ 1889463 w 1889463"/>
              <a:gd name="connsiteY4" fmla="*/ 0 h 1201124"/>
              <a:gd name="connsiteX5" fmla="*/ 1889463 w 1889463"/>
              <a:gd name="connsiteY5" fmla="*/ 1201124 h 1201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89463" h="1201124">
                <a:moveTo>
                  <a:pt x="0" y="1201124"/>
                </a:moveTo>
                <a:lnTo>
                  <a:pt x="256639" y="1037979"/>
                </a:lnTo>
                <a:lnTo>
                  <a:pt x="1726319" y="1037979"/>
                </a:lnTo>
                <a:lnTo>
                  <a:pt x="1726319" y="103710"/>
                </a:lnTo>
                <a:lnTo>
                  <a:pt x="1889463" y="0"/>
                </a:lnTo>
                <a:lnTo>
                  <a:pt x="1889463" y="1201124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30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cxnSp>
        <p:nvCxnSpPr>
          <p:cNvPr id="20" name="[动画大师]_Straight Connector 64" descr="e7d195523061f1c0d3ba7f298e59d031c9c3f97027ed136f882110EF8F17BAD1F2C348D17C7856EF46CB4678CC9E44EE1ABA681E3133328A7B4D22AAF822B2429426B2355AA8CC4431B8568D2CF3B73AE9F4AE98D5A0D6A5566EF967553E96D781C502472DAB692B5E92B1CB5B32F40BF8CF6181A24AB2F2CD3A9A53F0FE7F0D4E247476572CCFAC"/>
          <p:cNvCxnSpPr/>
          <p:nvPr userDrawn="1"/>
        </p:nvCxnSpPr>
        <p:spPr>
          <a:xfrm>
            <a:off x="993518" y="2742378"/>
            <a:ext cx="1249626" cy="788221"/>
          </a:xfrm>
          <a:prstGeom prst="line">
            <a:avLst/>
          </a:prstGeom>
          <a:ln w="25400" cap="rnd"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 descr="e7d195523061f1c0d3ba7f298e59d031c9c3f97027ed136f882110EF8F17BAD1F2C348D17C7856EF46CB4678CC9E44EE1ABA681E3133328A7B4D22AAF822B2429426B2355AA8CC4431B8568D2CF3B73AE9F4AE98D5A0D6A5566EF967553E96D781C502472DAB692B5E92B1CB5B32F40BF8CF6181A24AB2F2CD3A9A53F0FE7F0D4E247476572CCFAC"/>
          <p:cNvCxnSpPr/>
          <p:nvPr userDrawn="1"/>
        </p:nvCxnSpPr>
        <p:spPr>
          <a:xfrm>
            <a:off x="2192377" y="3306970"/>
            <a:ext cx="280583" cy="178659"/>
          </a:xfrm>
          <a:prstGeom prst="line">
            <a:avLst/>
          </a:prstGeom>
          <a:ln w="25400" cap="rnd"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6192000" y="2592000"/>
            <a:ext cx="5760000" cy="1872000"/>
          </a:xfrm>
          <a:prstGeom prst="rect">
            <a:avLst/>
          </a:prstGeom>
        </p:spPr>
        <p:txBody>
          <a:bodyPr anchor="ctr"/>
          <a:lstStyle>
            <a:lvl1pPr>
              <a:defRPr b="1">
                <a:solidFill>
                  <a:srgbClr val="AA790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23" name="Subtitle 2"/>
          <p:cNvSpPr>
            <a:spLocks noGrp="1"/>
          </p:cNvSpPr>
          <p:nvPr>
            <p:ph type="subTitle" idx="1"/>
          </p:nvPr>
        </p:nvSpPr>
        <p:spPr>
          <a:xfrm>
            <a:off x="6192000" y="4500000"/>
            <a:ext cx="5760000" cy="49639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3200">
                <a:solidFill>
                  <a:srgbClr val="003366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pic>
        <p:nvPicPr>
          <p:cNvPr id="10" name="Graphic 17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5145" y="314718"/>
            <a:ext cx="2286000" cy="59934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688 0.05486 L -2.29167E-6 4.07407E-6 " pathEditMode="relative" rAng="0" ptsTypes="AA">
                                      <p:cBhvr additive="base">
                                        <p:cTn id="9" dur="2000" autoRev="1" spd="-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44" y="-2755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467 -0.05023 L 3.95833E-6 1.11111E-6 " pathEditMode="relative" rAng="0" ptsTypes="AA">
                                      <p:cBhvr additive="base">
                                        <p:cTn id="14" dur="2500" autoRev="1" spd="-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27" y="250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076 0.04838 L 4.16667E-7 0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31" y="-2431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1" dur="2000" fill="hold"/>
                                        <p:tgtEl>
                                          <p:spTgt spid="24"/>
                                        </p:tgtEl>
                                      </p:cBhvr>
                                      <p:by x="150000" y="150000"/>
                                      <p:from x="109677" y="109677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H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-4761" y="0"/>
            <a:ext cx="12196761" cy="6858001"/>
          </a:xfrm>
          <a:prstGeom prst="rect">
            <a:avLst/>
          </a:prstGeom>
          <a:gradFill>
            <a:gsLst>
              <a:gs pos="33000">
                <a:srgbClr val="FFFFFF">
                  <a:alpha val="89000"/>
                </a:srgbClr>
              </a:gs>
              <a:gs pos="7000">
                <a:schemeClr val="bg1"/>
              </a:gs>
              <a:gs pos="67000">
                <a:schemeClr val="bg1">
                  <a:alpha val="55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pic>
        <p:nvPicPr>
          <p:cNvPr id="83" name="图片 8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500"/>
          <a:stretch>
            <a:fillRect/>
          </a:stretch>
        </p:blipFill>
        <p:spPr>
          <a:xfrm>
            <a:off x="-2380" y="0"/>
            <a:ext cx="12194380" cy="6858001"/>
          </a:xfrm>
          <a:prstGeom prst="rect">
            <a:avLst/>
          </a:prstGeom>
        </p:spPr>
      </p:pic>
      <p:sp>
        <p:nvSpPr>
          <p:cNvPr id="4" name="任意多边形: 形状 3"/>
          <p:cNvSpPr/>
          <p:nvPr userDrawn="1"/>
        </p:nvSpPr>
        <p:spPr>
          <a:xfrm rot="1946637">
            <a:off x="11291772" y="4484088"/>
            <a:ext cx="1342588" cy="2965475"/>
          </a:xfrm>
          <a:custGeom>
            <a:avLst/>
            <a:gdLst>
              <a:gd name="connsiteX0" fmla="*/ 0 w 1342588"/>
              <a:gd name="connsiteY0" fmla="*/ 0 h 2965475"/>
              <a:gd name="connsiteX1" fmla="*/ 1342588 w 1342588"/>
              <a:gd name="connsiteY1" fmla="*/ 2111997 h 2965475"/>
              <a:gd name="connsiteX2" fmla="*/ 0 w 1342588"/>
              <a:gd name="connsiteY2" fmla="*/ 2965475 h 2965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42588" h="2965475">
                <a:moveTo>
                  <a:pt x="0" y="0"/>
                </a:moveTo>
                <a:lnTo>
                  <a:pt x="1342588" y="2111997"/>
                </a:lnTo>
                <a:lnTo>
                  <a:pt x="0" y="296547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80" name="任意多边形: 形状 79"/>
          <p:cNvSpPr/>
          <p:nvPr userDrawn="1"/>
        </p:nvSpPr>
        <p:spPr>
          <a:xfrm>
            <a:off x="1" y="1"/>
            <a:ext cx="5781347" cy="6857999"/>
          </a:xfrm>
          <a:custGeom>
            <a:avLst/>
            <a:gdLst>
              <a:gd name="connsiteX0" fmla="*/ 0 w 5781347"/>
              <a:gd name="connsiteY0" fmla="*/ 0 h 6857999"/>
              <a:gd name="connsiteX1" fmla="*/ 5781347 w 5781347"/>
              <a:gd name="connsiteY1" fmla="*/ 0 h 6857999"/>
              <a:gd name="connsiteX2" fmla="*/ 1450589 w 5781347"/>
              <a:gd name="connsiteY2" fmla="*/ 6857999 h 6857999"/>
              <a:gd name="connsiteX3" fmla="*/ 0 w 5781347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1347" h="6857999">
                <a:moveTo>
                  <a:pt x="0" y="0"/>
                </a:moveTo>
                <a:lnTo>
                  <a:pt x="5781347" y="0"/>
                </a:lnTo>
                <a:lnTo>
                  <a:pt x="1450589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9" name="任意多边形: 形状 78"/>
          <p:cNvSpPr/>
          <p:nvPr userDrawn="1"/>
        </p:nvSpPr>
        <p:spPr>
          <a:xfrm rot="1946637">
            <a:off x="-720317" y="-1899824"/>
            <a:ext cx="4902793" cy="7492316"/>
          </a:xfrm>
          <a:custGeom>
            <a:avLst/>
            <a:gdLst>
              <a:gd name="connsiteX0" fmla="*/ 0 w 4902793"/>
              <a:gd name="connsiteY0" fmla="*/ 3116685 h 7492316"/>
              <a:gd name="connsiteX1" fmla="*/ 4902793 w 4902793"/>
              <a:gd name="connsiteY1" fmla="*/ 0 h 7492316"/>
              <a:gd name="connsiteX2" fmla="*/ 4902793 w 4902793"/>
              <a:gd name="connsiteY2" fmla="*/ 7492316 h 7492316"/>
              <a:gd name="connsiteX3" fmla="*/ 2781570 w 4902793"/>
              <a:gd name="connsiteY3" fmla="*/ 7492316 h 7492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02793" h="7492316">
                <a:moveTo>
                  <a:pt x="0" y="3116685"/>
                </a:moveTo>
                <a:lnTo>
                  <a:pt x="4902793" y="0"/>
                </a:lnTo>
                <a:lnTo>
                  <a:pt x="4902793" y="7492316"/>
                </a:lnTo>
                <a:lnTo>
                  <a:pt x="2781570" y="7492316"/>
                </a:lnTo>
                <a:close/>
              </a:path>
            </a:pathLst>
          </a:custGeom>
          <a:solidFill>
            <a:schemeClr val="accent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" name="任意多边形: 形状 6"/>
          <p:cNvSpPr/>
          <p:nvPr userDrawn="1"/>
        </p:nvSpPr>
        <p:spPr>
          <a:xfrm rot="1946637">
            <a:off x="-1004883" y="3894140"/>
            <a:ext cx="3917268" cy="185603"/>
          </a:xfrm>
          <a:custGeom>
            <a:avLst/>
            <a:gdLst>
              <a:gd name="connsiteX0" fmla="*/ 0 w 3917268"/>
              <a:gd name="connsiteY0" fmla="*/ 0 h 185603"/>
              <a:gd name="connsiteX1" fmla="*/ 3917268 w 3917268"/>
              <a:gd name="connsiteY1" fmla="*/ 0 h 185603"/>
              <a:gd name="connsiteX2" fmla="*/ 3917268 w 3917268"/>
              <a:gd name="connsiteY2" fmla="*/ 185603 h 185603"/>
              <a:gd name="connsiteX3" fmla="*/ 117987 w 3917268"/>
              <a:gd name="connsiteY3" fmla="*/ 185603 h 185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17268" h="185603">
                <a:moveTo>
                  <a:pt x="0" y="0"/>
                </a:moveTo>
                <a:lnTo>
                  <a:pt x="3917268" y="0"/>
                </a:lnTo>
                <a:lnTo>
                  <a:pt x="3917268" y="185603"/>
                </a:lnTo>
                <a:lnTo>
                  <a:pt x="117987" y="185603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66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7" name="任意多边形: 形状 76"/>
          <p:cNvSpPr/>
          <p:nvPr userDrawn="1"/>
        </p:nvSpPr>
        <p:spPr>
          <a:xfrm rot="1946637">
            <a:off x="243137" y="-1618737"/>
            <a:ext cx="4301549" cy="5957100"/>
          </a:xfrm>
          <a:custGeom>
            <a:avLst/>
            <a:gdLst>
              <a:gd name="connsiteX0" fmla="*/ 2401963 w 4301549"/>
              <a:gd name="connsiteY0" fmla="*/ 1207559 h 5957100"/>
              <a:gd name="connsiteX1" fmla="*/ 4301548 w 4301549"/>
              <a:gd name="connsiteY1" fmla="*/ 0 h 5957100"/>
              <a:gd name="connsiteX2" fmla="*/ 4301549 w 4301549"/>
              <a:gd name="connsiteY2" fmla="*/ 5957100 h 5957100"/>
              <a:gd name="connsiteX3" fmla="*/ 1207559 w 4301549"/>
              <a:gd name="connsiteY3" fmla="*/ 5957100 h 5957100"/>
              <a:gd name="connsiteX4" fmla="*/ 0 w 4301549"/>
              <a:gd name="connsiteY4" fmla="*/ 4057513 h 5957100"/>
              <a:gd name="connsiteX5" fmla="*/ 2401963 w 4301549"/>
              <a:gd name="connsiteY5" fmla="*/ 4057513 h 5957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01549" h="5957100">
                <a:moveTo>
                  <a:pt x="2401963" y="1207559"/>
                </a:moveTo>
                <a:lnTo>
                  <a:pt x="4301548" y="0"/>
                </a:lnTo>
                <a:lnTo>
                  <a:pt x="4301549" y="5957100"/>
                </a:lnTo>
                <a:lnTo>
                  <a:pt x="1207559" y="5957100"/>
                </a:lnTo>
                <a:lnTo>
                  <a:pt x="0" y="4057513"/>
                </a:lnTo>
                <a:lnTo>
                  <a:pt x="2401963" y="4057513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43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81" name="任意多边形: 形状 80"/>
          <p:cNvSpPr/>
          <p:nvPr userDrawn="1"/>
        </p:nvSpPr>
        <p:spPr>
          <a:xfrm flipH="1">
            <a:off x="0" y="2624220"/>
            <a:ext cx="12192000" cy="2383200"/>
          </a:xfrm>
          <a:custGeom>
            <a:avLst/>
            <a:gdLst>
              <a:gd name="connsiteX0" fmla="*/ 12192000 w 12192000"/>
              <a:gd name="connsiteY0" fmla="*/ 0 h 2383200"/>
              <a:gd name="connsiteX1" fmla="*/ 11953021 w 12192000"/>
              <a:gd name="connsiteY1" fmla="*/ 0 h 2383200"/>
              <a:gd name="connsiteX2" fmla="*/ 537341 w 12192000"/>
              <a:gd name="connsiteY2" fmla="*/ 0 h 2383200"/>
              <a:gd name="connsiteX3" fmla="*/ 0 w 12192000"/>
              <a:gd name="connsiteY3" fmla="*/ 0 h 2383200"/>
              <a:gd name="connsiteX4" fmla="*/ 0 w 12192000"/>
              <a:gd name="connsiteY4" fmla="*/ 2383200 h 2383200"/>
              <a:gd name="connsiteX5" fmla="*/ 537341 w 12192000"/>
              <a:gd name="connsiteY5" fmla="*/ 2383200 h 2383200"/>
              <a:gd name="connsiteX6" fmla="*/ 8212875 w 12192000"/>
              <a:gd name="connsiteY6" fmla="*/ 2383200 h 2383200"/>
              <a:gd name="connsiteX7" fmla="*/ 8750216 w 12192000"/>
              <a:gd name="connsiteY7" fmla="*/ 2383200 h 2383200"/>
              <a:gd name="connsiteX8" fmla="*/ 12192000 w 12192000"/>
              <a:gd name="connsiteY8" fmla="*/ 190115 h 238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2383200">
                <a:moveTo>
                  <a:pt x="12192000" y="0"/>
                </a:moveTo>
                <a:lnTo>
                  <a:pt x="11953021" y="0"/>
                </a:lnTo>
                <a:lnTo>
                  <a:pt x="537341" y="0"/>
                </a:lnTo>
                <a:lnTo>
                  <a:pt x="0" y="0"/>
                </a:lnTo>
                <a:lnTo>
                  <a:pt x="0" y="2383200"/>
                </a:lnTo>
                <a:lnTo>
                  <a:pt x="537341" y="2383200"/>
                </a:lnTo>
                <a:lnTo>
                  <a:pt x="8212875" y="2383200"/>
                </a:lnTo>
                <a:lnTo>
                  <a:pt x="8750216" y="2383200"/>
                </a:lnTo>
                <a:lnTo>
                  <a:pt x="12192000" y="190115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  <a:effectLst>
            <a:outerShdw blurRad="1270000" dist="406400" dir="5400000" sx="80000" sy="8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6" name="任意多边形: 形状 75"/>
          <p:cNvSpPr/>
          <p:nvPr userDrawn="1"/>
        </p:nvSpPr>
        <p:spPr>
          <a:xfrm rot="1946637">
            <a:off x="61446" y="-2331976"/>
            <a:ext cx="6816051" cy="6453716"/>
          </a:xfrm>
          <a:custGeom>
            <a:avLst/>
            <a:gdLst>
              <a:gd name="connsiteX0" fmla="*/ 0 w 6816051"/>
              <a:gd name="connsiteY0" fmla="*/ 4332935 h 6453716"/>
              <a:gd name="connsiteX1" fmla="*/ 6816051 w 6816051"/>
              <a:gd name="connsiteY1" fmla="*/ 0 h 6453716"/>
              <a:gd name="connsiteX2" fmla="*/ 6816051 w 6816051"/>
              <a:gd name="connsiteY2" fmla="*/ 6453716 h 6453716"/>
              <a:gd name="connsiteX3" fmla="*/ 1348172 w 6816051"/>
              <a:gd name="connsiteY3" fmla="*/ 6453716 h 645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16051" h="6453716">
                <a:moveTo>
                  <a:pt x="0" y="4332935"/>
                </a:moveTo>
                <a:lnTo>
                  <a:pt x="6816051" y="0"/>
                </a:lnTo>
                <a:lnTo>
                  <a:pt x="6816051" y="6453716"/>
                </a:lnTo>
                <a:lnTo>
                  <a:pt x="1348172" y="6453716"/>
                </a:lnTo>
                <a:close/>
              </a:path>
            </a:pathLst>
          </a:custGeom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1" name="任意多边形: 形状 10"/>
          <p:cNvSpPr/>
          <p:nvPr userDrawn="1"/>
        </p:nvSpPr>
        <p:spPr>
          <a:xfrm rot="1946637">
            <a:off x="2155105" y="-640499"/>
            <a:ext cx="2015107" cy="1280995"/>
          </a:xfrm>
          <a:custGeom>
            <a:avLst/>
            <a:gdLst>
              <a:gd name="connsiteX0" fmla="*/ 0 w 2015107"/>
              <a:gd name="connsiteY0" fmla="*/ 1280995 h 1280995"/>
              <a:gd name="connsiteX1" fmla="*/ 2015107 w 2015107"/>
              <a:gd name="connsiteY1" fmla="*/ 0 h 1280995"/>
              <a:gd name="connsiteX2" fmla="*/ 2015107 w 2015107"/>
              <a:gd name="connsiteY2" fmla="*/ 1280995 h 1280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15107" h="1280995">
                <a:moveTo>
                  <a:pt x="0" y="1280995"/>
                </a:moveTo>
                <a:lnTo>
                  <a:pt x="2015107" y="0"/>
                </a:lnTo>
                <a:lnTo>
                  <a:pt x="2015107" y="128099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2" name="任意多边形: 形状 11"/>
          <p:cNvSpPr/>
          <p:nvPr userDrawn="1"/>
        </p:nvSpPr>
        <p:spPr>
          <a:xfrm rot="1946637">
            <a:off x="2373140" y="-528410"/>
            <a:ext cx="1662458" cy="1056818"/>
          </a:xfrm>
          <a:custGeom>
            <a:avLst/>
            <a:gdLst>
              <a:gd name="connsiteX0" fmla="*/ 0 w 1662458"/>
              <a:gd name="connsiteY0" fmla="*/ 1056818 h 1056818"/>
              <a:gd name="connsiteX1" fmla="*/ 1662458 w 1662458"/>
              <a:gd name="connsiteY1" fmla="*/ 0 h 1056818"/>
              <a:gd name="connsiteX2" fmla="*/ 1662458 w 1662458"/>
              <a:gd name="connsiteY2" fmla="*/ 1056818 h 1056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62458" h="1056818">
                <a:moveTo>
                  <a:pt x="0" y="1056818"/>
                </a:moveTo>
                <a:lnTo>
                  <a:pt x="1662458" y="0"/>
                </a:lnTo>
                <a:lnTo>
                  <a:pt x="1662458" y="1056818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3" name="任意多边形: 形状 12"/>
          <p:cNvSpPr/>
          <p:nvPr userDrawn="1"/>
        </p:nvSpPr>
        <p:spPr>
          <a:xfrm rot="1946637">
            <a:off x="2745499" y="-330405"/>
            <a:ext cx="1039509" cy="660811"/>
          </a:xfrm>
          <a:custGeom>
            <a:avLst/>
            <a:gdLst>
              <a:gd name="connsiteX0" fmla="*/ 0 w 1039509"/>
              <a:gd name="connsiteY0" fmla="*/ 660811 h 660811"/>
              <a:gd name="connsiteX1" fmla="*/ 1039509 w 1039509"/>
              <a:gd name="connsiteY1" fmla="*/ 0 h 660811"/>
              <a:gd name="connsiteX2" fmla="*/ 1039509 w 1039509"/>
              <a:gd name="connsiteY2" fmla="*/ 660811 h 660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39509" h="660811">
                <a:moveTo>
                  <a:pt x="0" y="660811"/>
                </a:moveTo>
                <a:lnTo>
                  <a:pt x="1039509" y="0"/>
                </a:lnTo>
                <a:lnTo>
                  <a:pt x="1039509" y="66081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8" name="任意多边形: 形状 77"/>
          <p:cNvSpPr/>
          <p:nvPr userDrawn="1"/>
        </p:nvSpPr>
        <p:spPr>
          <a:xfrm rot="1946637">
            <a:off x="770831" y="-2125586"/>
            <a:ext cx="6046618" cy="6453716"/>
          </a:xfrm>
          <a:custGeom>
            <a:avLst/>
            <a:gdLst>
              <a:gd name="connsiteX0" fmla="*/ 5136217 w 6046618"/>
              <a:gd name="connsiteY0" fmla="*/ 578738 h 6453716"/>
              <a:gd name="connsiteX1" fmla="*/ 6046618 w 6046618"/>
              <a:gd name="connsiteY1" fmla="*/ 0 h 6453716"/>
              <a:gd name="connsiteX2" fmla="*/ 6046617 w 6046618"/>
              <a:gd name="connsiteY2" fmla="*/ 6453716 h 6453716"/>
              <a:gd name="connsiteX3" fmla="*/ 578738 w 6046618"/>
              <a:gd name="connsiteY3" fmla="*/ 6453716 h 6453716"/>
              <a:gd name="connsiteX4" fmla="*/ 0 w 6046618"/>
              <a:gd name="connsiteY4" fmla="*/ 5543315 h 6453716"/>
              <a:gd name="connsiteX5" fmla="*/ 5136217 w 6046618"/>
              <a:gd name="connsiteY5" fmla="*/ 5543314 h 645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46618" h="6453716">
                <a:moveTo>
                  <a:pt x="5136217" y="578738"/>
                </a:moveTo>
                <a:lnTo>
                  <a:pt x="6046618" y="0"/>
                </a:lnTo>
                <a:lnTo>
                  <a:pt x="6046617" y="6453716"/>
                </a:lnTo>
                <a:lnTo>
                  <a:pt x="578738" y="6453716"/>
                </a:lnTo>
                <a:lnTo>
                  <a:pt x="0" y="5543315"/>
                </a:lnTo>
                <a:lnTo>
                  <a:pt x="5136217" y="5543314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43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82" name="任意多边形: 形状 81"/>
          <p:cNvSpPr/>
          <p:nvPr userDrawn="1"/>
        </p:nvSpPr>
        <p:spPr>
          <a:xfrm rot="1946637" flipV="1">
            <a:off x="-294245" y="5717222"/>
            <a:ext cx="2118100" cy="480710"/>
          </a:xfrm>
          <a:custGeom>
            <a:avLst/>
            <a:gdLst>
              <a:gd name="connsiteX0" fmla="*/ 0 w 2118100"/>
              <a:gd name="connsiteY0" fmla="*/ 480710 h 480710"/>
              <a:gd name="connsiteX1" fmla="*/ 2118100 w 2118100"/>
              <a:gd name="connsiteY1" fmla="*/ 480710 h 480710"/>
              <a:gd name="connsiteX2" fmla="*/ 2118100 w 2118100"/>
              <a:gd name="connsiteY2" fmla="*/ 0 h 480710"/>
              <a:gd name="connsiteX3" fmla="*/ 305586 w 2118100"/>
              <a:gd name="connsiteY3" fmla="*/ 0 h 480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18100" h="480710">
                <a:moveTo>
                  <a:pt x="0" y="480710"/>
                </a:moveTo>
                <a:lnTo>
                  <a:pt x="2118100" y="480710"/>
                </a:lnTo>
                <a:lnTo>
                  <a:pt x="2118100" y="0"/>
                </a:lnTo>
                <a:lnTo>
                  <a:pt x="305586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0"/>
                  <a:alpha val="46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6" name="任意多边形: 形状 15"/>
          <p:cNvSpPr/>
          <p:nvPr userDrawn="1"/>
        </p:nvSpPr>
        <p:spPr>
          <a:xfrm rot="1946637">
            <a:off x="2242838" y="-600563"/>
            <a:ext cx="1889463" cy="1201124"/>
          </a:xfrm>
          <a:custGeom>
            <a:avLst/>
            <a:gdLst>
              <a:gd name="connsiteX0" fmla="*/ 0 w 1889463"/>
              <a:gd name="connsiteY0" fmla="*/ 1201124 h 1201124"/>
              <a:gd name="connsiteX1" fmla="*/ 256639 w 1889463"/>
              <a:gd name="connsiteY1" fmla="*/ 1037979 h 1201124"/>
              <a:gd name="connsiteX2" fmla="*/ 1726319 w 1889463"/>
              <a:gd name="connsiteY2" fmla="*/ 1037979 h 1201124"/>
              <a:gd name="connsiteX3" fmla="*/ 1726319 w 1889463"/>
              <a:gd name="connsiteY3" fmla="*/ 103710 h 1201124"/>
              <a:gd name="connsiteX4" fmla="*/ 1889463 w 1889463"/>
              <a:gd name="connsiteY4" fmla="*/ 0 h 1201124"/>
              <a:gd name="connsiteX5" fmla="*/ 1889463 w 1889463"/>
              <a:gd name="connsiteY5" fmla="*/ 1201124 h 1201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89463" h="1201124">
                <a:moveTo>
                  <a:pt x="0" y="1201124"/>
                </a:moveTo>
                <a:lnTo>
                  <a:pt x="256639" y="1037979"/>
                </a:lnTo>
                <a:lnTo>
                  <a:pt x="1726319" y="1037979"/>
                </a:lnTo>
                <a:lnTo>
                  <a:pt x="1726319" y="103710"/>
                </a:lnTo>
                <a:lnTo>
                  <a:pt x="1889463" y="0"/>
                </a:lnTo>
                <a:lnTo>
                  <a:pt x="1889463" y="1201124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30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cxnSp>
        <p:nvCxnSpPr>
          <p:cNvPr id="20" name="[动画大师]_Straight Connector 64" descr="e7d195523061f1c0d3ba7f298e59d031c9c3f97027ed136f882110EF8F17BAD1F2C348D17C7856EF46CB4678CC9E44EE1ABA681E3133328A7B4D22AAF822B2429426B2355AA8CC4431B8568D2CF3B73AE9F4AE98D5A0D6A5566EF967553E96D781C502472DAB692B5E92B1CB5B32F40BF8CF6181A24AB2F2CD3A9A53F0FE7F0D4E247476572CCFAC"/>
          <p:cNvCxnSpPr/>
          <p:nvPr userDrawn="1"/>
        </p:nvCxnSpPr>
        <p:spPr>
          <a:xfrm>
            <a:off x="993518" y="2742378"/>
            <a:ext cx="1249626" cy="788221"/>
          </a:xfrm>
          <a:prstGeom prst="line">
            <a:avLst/>
          </a:prstGeom>
          <a:ln w="25400" cap="rnd"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 descr="e7d195523061f1c0d3ba7f298e59d031c9c3f97027ed136f882110EF8F17BAD1F2C348D17C7856EF46CB4678CC9E44EE1ABA681E3133328A7B4D22AAF822B2429426B2355AA8CC4431B8568D2CF3B73AE9F4AE98D5A0D6A5566EF967553E96D781C502472DAB692B5E92B1CB5B32F40BF8CF6181A24AB2F2CD3A9A53F0FE7F0D4E247476572CCFAC"/>
          <p:cNvCxnSpPr/>
          <p:nvPr userDrawn="1"/>
        </p:nvCxnSpPr>
        <p:spPr>
          <a:xfrm>
            <a:off x="2192377" y="3306970"/>
            <a:ext cx="280583" cy="178659"/>
          </a:xfrm>
          <a:prstGeom prst="line">
            <a:avLst/>
          </a:prstGeom>
          <a:ln w="25400" cap="rnd"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6195688" y="2624219"/>
            <a:ext cx="5670964" cy="1886806"/>
          </a:xfrm>
          <a:prstGeom prst="rect">
            <a:avLst/>
          </a:prstGeom>
        </p:spPr>
        <p:txBody>
          <a:bodyPr anchor="ctr"/>
          <a:lstStyle>
            <a:lvl1pPr>
              <a:defRPr b="1">
                <a:solidFill>
                  <a:srgbClr val="AA790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23" name="Subtitle 2"/>
          <p:cNvSpPr>
            <a:spLocks noGrp="1"/>
          </p:cNvSpPr>
          <p:nvPr>
            <p:ph type="subTitle" idx="1"/>
          </p:nvPr>
        </p:nvSpPr>
        <p:spPr>
          <a:xfrm>
            <a:off x="6195686" y="4511025"/>
            <a:ext cx="5670966" cy="49639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3200">
                <a:solidFill>
                  <a:srgbClr val="003366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pic>
        <p:nvPicPr>
          <p:cNvPr id="2" name="Graphic 17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5145" y="314718"/>
            <a:ext cx="2286000" cy="59934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688 0.05486 L -2.29167E-6 4.07407E-6 " pathEditMode="relative" rAng="0" ptsTypes="AA">
                                      <p:cBhvr additive="base">
                                        <p:cTn id="9" dur="2000" autoRev="1" spd="-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44" y="-2755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467 -0.05023 L 3.95833E-6 1.11111E-6 " pathEditMode="relative" rAng="0" ptsTypes="AA">
                                      <p:cBhvr additive="base">
                                        <p:cTn id="14" dur="2500" autoRev="1" spd="-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27" y="250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075 0.04838 L -8.33333E-7 0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31" y="-2431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1" dur="2000" fill="hold"/>
                                        <p:tgtEl>
                                          <p:spTgt spid="83"/>
                                        </p:tgtEl>
                                      </p:cBhvr>
                                      <p:by x="150000" y="150000"/>
                                      <p:from x="109677" y="109677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To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图片 3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43" r="6443"/>
          <a:stretch>
            <a:fillRect/>
          </a:stretch>
        </p:blipFill>
        <p:spPr>
          <a:xfrm>
            <a:off x="0" y="0"/>
            <a:ext cx="12196761" cy="6858000"/>
          </a:xfrm>
          <a:prstGeom prst="rect">
            <a:avLst/>
          </a:prstGeom>
        </p:spPr>
      </p:pic>
      <p:sp>
        <p:nvSpPr>
          <p:cNvPr id="22" name="矩形 21" hidden="1"/>
          <p:cNvSpPr/>
          <p:nvPr userDrawn="1"/>
        </p:nvSpPr>
        <p:spPr>
          <a:xfrm>
            <a:off x="-2380" y="0"/>
            <a:ext cx="12196761" cy="6858001"/>
          </a:xfrm>
          <a:prstGeom prst="rect">
            <a:avLst/>
          </a:prstGeom>
          <a:gradFill flip="none" rotWithShape="1">
            <a:gsLst>
              <a:gs pos="76000">
                <a:schemeClr val="bg1">
                  <a:alpha val="41000"/>
                </a:schemeClr>
              </a:gs>
              <a:gs pos="98000">
                <a:schemeClr val="bg1">
                  <a:alpha val="91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23" name="任意多边形: 形状 22"/>
          <p:cNvSpPr/>
          <p:nvPr userDrawn="1"/>
        </p:nvSpPr>
        <p:spPr>
          <a:xfrm rot="19653363" flipH="1">
            <a:off x="3700005" y="2378883"/>
            <a:ext cx="10602700" cy="14641426"/>
          </a:xfrm>
          <a:custGeom>
            <a:avLst/>
            <a:gdLst>
              <a:gd name="connsiteX0" fmla="*/ 5637443 w 5637443"/>
              <a:gd name="connsiteY0" fmla="*/ 0 h 7784829"/>
              <a:gd name="connsiteX1" fmla="*/ 5637443 w 5637443"/>
              <a:gd name="connsiteY1" fmla="*/ 7784829 h 7784829"/>
              <a:gd name="connsiteX2" fmla="*/ 722035 w 5637443"/>
              <a:gd name="connsiteY2" fmla="*/ 7784829 h 7784829"/>
              <a:gd name="connsiteX3" fmla="*/ 0 w 5637443"/>
              <a:gd name="connsiteY3" fmla="*/ 6649010 h 7784829"/>
              <a:gd name="connsiteX4" fmla="*/ 3412802 w 5637443"/>
              <a:gd name="connsiteY4" fmla="*/ 6649010 h 7784829"/>
              <a:gd name="connsiteX5" fmla="*/ 3412802 w 5637443"/>
              <a:gd name="connsiteY5" fmla="*/ 1414195 h 7784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37443" h="7784829">
                <a:moveTo>
                  <a:pt x="5637443" y="0"/>
                </a:moveTo>
                <a:lnTo>
                  <a:pt x="5637443" y="7784829"/>
                </a:lnTo>
                <a:lnTo>
                  <a:pt x="722035" y="7784829"/>
                </a:lnTo>
                <a:lnTo>
                  <a:pt x="0" y="6649010"/>
                </a:lnTo>
                <a:lnTo>
                  <a:pt x="3412802" y="6649010"/>
                </a:lnTo>
                <a:lnTo>
                  <a:pt x="3412802" y="1414195"/>
                </a:lnTo>
                <a:close/>
              </a:path>
            </a:pathLst>
          </a:custGeom>
          <a:solidFill>
            <a:schemeClr val="accent1">
              <a:lumMod val="75000"/>
              <a:alpha val="28000"/>
            </a:schemeClr>
          </a:solidFill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平行四边形 7"/>
          <p:cNvSpPr/>
          <p:nvPr userDrawn="1"/>
        </p:nvSpPr>
        <p:spPr>
          <a:xfrm flipH="1">
            <a:off x="9419768" y="0"/>
            <a:ext cx="2946402" cy="2804409"/>
          </a:xfrm>
          <a:prstGeom prst="parallelogram">
            <a:avLst>
              <a:gd name="adj" fmla="val 63482"/>
            </a:avLst>
          </a:prstGeom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任意多边形: 形状 13"/>
          <p:cNvSpPr/>
          <p:nvPr userDrawn="1"/>
        </p:nvSpPr>
        <p:spPr>
          <a:xfrm rot="19653363" flipH="1">
            <a:off x="-564374" y="-3407448"/>
            <a:ext cx="11927378" cy="16470694"/>
          </a:xfrm>
          <a:custGeom>
            <a:avLst/>
            <a:gdLst>
              <a:gd name="connsiteX0" fmla="*/ 5637443 w 5637443"/>
              <a:gd name="connsiteY0" fmla="*/ 0 h 7784829"/>
              <a:gd name="connsiteX1" fmla="*/ 5637443 w 5637443"/>
              <a:gd name="connsiteY1" fmla="*/ 7784829 h 7784829"/>
              <a:gd name="connsiteX2" fmla="*/ 722035 w 5637443"/>
              <a:gd name="connsiteY2" fmla="*/ 7784829 h 7784829"/>
              <a:gd name="connsiteX3" fmla="*/ 0 w 5637443"/>
              <a:gd name="connsiteY3" fmla="*/ 6649010 h 7784829"/>
              <a:gd name="connsiteX4" fmla="*/ 3412802 w 5637443"/>
              <a:gd name="connsiteY4" fmla="*/ 6649010 h 7784829"/>
              <a:gd name="connsiteX5" fmla="*/ 3412802 w 5637443"/>
              <a:gd name="connsiteY5" fmla="*/ 1414195 h 7784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37443" h="7784829">
                <a:moveTo>
                  <a:pt x="5637443" y="0"/>
                </a:moveTo>
                <a:lnTo>
                  <a:pt x="5637443" y="7784829"/>
                </a:lnTo>
                <a:lnTo>
                  <a:pt x="722035" y="7784829"/>
                </a:lnTo>
                <a:lnTo>
                  <a:pt x="0" y="6649010"/>
                </a:lnTo>
                <a:lnTo>
                  <a:pt x="3412802" y="6649010"/>
                </a:lnTo>
                <a:lnTo>
                  <a:pt x="3412802" y="1414195"/>
                </a:lnTo>
                <a:close/>
              </a:path>
            </a:pathLst>
          </a:custGeom>
          <a:ln>
            <a:noFill/>
          </a:ln>
          <a:effectLst>
            <a:outerShdw blurRad="939800" dist="330200" dir="1026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任意多边形: 形状 24"/>
          <p:cNvSpPr/>
          <p:nvPr userDrawn="1"/>
        </p:nvSpPr>
        <p:spPr>
          <a:xfrm rot="19653363" flipH="1">
            <a:off x="3756111" y="1510576"/>
            <a:ext cx="1128585" cy="7892647"/>
          </a:xfrm>
          <a:custGeom>
            <a:avLst/>
            <a:gdLst>
              <a:gd name="connsiteX0" fmla="*/ 1128585 w 1128585"/>
              <a:gd name="connsiteY0" fmla="*/ 0 h 7892647"/>
              <a:gd name="connsiteX1" fmla="*/ 0 w 1128585"/>
              <a:gd name="connsiteY1" fmla="*/ 717437 h 7892647"/>
              <a:gd name="connsiteX2" fmla="*/ 0 w 1128585"/>
              <a:gd name="connsiteY2" fmla="*/ 717438 h 7892647"/>
              <a:gd name="connsiteX3" fmla="*/ 561002 w 1128585"/>
              <a:gd name="connsiteY3" fmla="*/ 360811 h 7892647"/>
              <a:gd name="connsiteX4" fmla="*/ 561001 w 1128585"/>
              <a:gd name="connsiteY4" fmla="*/ 7892647 h 7892647"/>
              <a:gd name="connsiteX5" fmla="*/ 1128585 w 1128585"/>
              <a:gd name="connsiteY5" fmla="*/ 7892647 h 7892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28585" h="7892647">
                <a:moveTo>
                  <a:pt x="1128585" y="0"/>
                </a:moveTo>
                <a:lnTo>
                  <a:pt x="0" y="717437"/>
                </a:lnTo>
                <a:lnTo>
                  <a:pt x="0" y="717438"/>
                </a:lnTo>
                <a:lnTo>
                  <a:pt x="561002" y="360811"/>
                </a:lnTo>
                <a:lnTo>
                  <a:pt x="561001" y="7892647"/>
                </a:lnTo>
                <a:lnTo>
                  <a:pt x="1128585" y="7892647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100000">
                <a:schemeClr val="bg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任意多边形: 形状 16"/>
          <p:cNvSpPr/>
          <p:nvPr userDrawn="1"/>
        </p:nvSpPr>
        <p:spPr>
          <a:xfrm rot="19653363" flipH="1">
            <a:off x="2627705" y="1510575"/>
            <a:ext cx="1128586" cy="7892647"/>
          </a:xfrm>
          <a:custGeom>
            <a:avLst/>
            <a:gdLst>
              <a:gd name="connsiteX0" fmla="*/ 1128586 w 1128586"/>
              <a:gd name="connsiteY0" fmla="*/ 0 h 7892647"/>
              <a:gd name="connsiteX1" fmla="*/ 1 w 1128586"/>
              <a:gd name="connsiteY1" fmla="*/ 717437 h 7892647"/>
              <a:gd name="connsiteX2" fmla="*/ 0 w 1128586"/>
              <a:gd name="connsiteY2" fmla="*/ 7892647 h 7892647"/>
              <a:gd name="connsiteX3" fmla="*/ 1128586 w 1128586"/>
              <a:gd name="connsiteY3" fmla="*/ 7892647 h 7892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8586" h="7892647">
                <a:moveTo>
                  <a:pt x="1128586" y="0"/>
                </a:moveTo>
                <a:lnTo>
                  <a:pt x="1" y="717437"/>
                </a:lnTo>
                <a:lnTo>
                  <a:pt x="0" y="7892647"/>
                </a:lnTo>
                <a:lnTo>
                  <a:pt x="1128586" y="7892647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100000">
                <a:schemeClr val="bg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2" name="任意多边形: 形状 31"/>
          <p:cNvSpPr/>
          <p:nvPr userDrawn="1"/>
        </p:nvSpPr>
        <p:spPr>
          <a:xfrm rot="19653363" flipH="1">
            <a:off x="-805666" y="1105276"/>
            <a:ext cx="11052444" cy="15262484"/>
          </a:xfrm>
          <a:custGeom>
            <a:avLst/>
            <a:gdLst>
              <a:gd name="connsiteX0" fmla="*/ 5637443 w 5637443"/>
              <a:gd name="connsiteY0" fmla="*/ 0 h 7784829"/>
              <a:gd name="connsiteX1" fmla="*/ 5637443 w 5637443"/>
              <a:gd name="connsiteY1" fmla="*/ 7784829 h 7784829"/>
              <a:gd name="connsiteX2" fmla="*/ 722035 w 5637443"/>
              <a:gd name="connsiteY2" fmla="*/ 7784829 h 7784829"/>
              <a:gd name="connsiteX3" fmla="*/ 0 w 5637443"/>
              <a:gd name="connsiteY3" fmla="*/ 6649010 h 7784829"/>
              <a:gd name="connsiteX4" fmla="*/ 3412802 w 5637443"/>
              <a:gd name="connsiteY4" fmla="*/ 6649010 h 7784829"/>
              <a:gd name="connsiteX5" fmla="*/ 3412802 w 5637443"/>
              <a:gd name="connsiteY5" fmla="*/ 1414195 h 7784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37443" h="7784829">
                <a:moveTo>
                  <a:pt x="5637443" y="0"/>
                </a:moveTo>
                <a:lnTo>
                  <a:pt x="5637443" y="7784829"/>
                </a:lnTo>
                <a:lnTo>
                  <a:pt x="722035" y="7784829"/>
                </a:lnTo>
                <a:lnTo>
                  <a:pt x="0" y="6649010"/>
                </a:lnTo>
                <a:lnTo>
                  <a:pt x="3412802" y="6649010"/>
                </a:lnTo>
                <a:lnTo>
                  <a:pt x="3412802" y="1414195"/>
                </a:lnTo>
                <a:close/>
              </a:path>
            </a:pathLst>
          </a:custGeom>
          <a:solidFill>
            <a:schemeClr val="bg1">
              <a:alpha val="13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6" name="任意多边形: 形状 25"/>
          <p:cNvSpPr/>
          <p:nvPr userDrawn="1"/>
        </p:nvSpPr>
        <p:spPr>
          <a:xfrm rot="19653363" flipH="1">
            <a:off x="-921959" y="1324034"/>
            <a:ext cx="11052444" cy="15262484"/>
          </a:xfrm>
          <a:custGeom>
            <a:avLst/>
            <a:gdLst>
              <a:gd name="connsiteX0" fmla="*/ 5637443 w 5637443"/>
              <a:gd name="connsiteY0" fmla="*/ 0 h 7784829"/>
              <a:gd name="connsiteX1" fmla="*/ 5637443 w 5637443"/>
              <a:gd name="connsiteY1" fmla="*/ 7784829 h 7784829"/>
              <a:gd name="connsiteX2" fmla="*/ 722035 w 5637443"/>
              <a:gd name="connsiteY2" fmla="*/ 7784829 h 7784829"/>
              <a:gd name="connsiteX3" fmla="*/ 0 w 5637443"/>
              <a:gd name="connsiteY3" fmla="*/ 6649010 h 7784829"/>
              <a:gd name="connsiteX4" fmla="*/ 3412802 w 5637443"/>
              <a:gd name="connsiteY4" fmla="*/ 6649010 h 7784829"/>
              <a:gd name="connsiteX5" fmla="*/ 3412802 w 5637443"/>
              <a:gd name="connsiteY5" fmla="*/ 1414195 h 7784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37443" h="7784829">
                <a:moveTo>
                  <a:pt x="5637443" y="0"/>
                </a:moveTo>
                <a:lnTo>
                  <a:pt x="5637443" y="7784829"/>
                </a:lnTo>
                <a:lnTo>
                  <a:pt x="722035" y="7784829"/>
                </a:lnTo>
                <a:lnTo>
                  <a:pt x="0" y="6649010"/>
                </a:lnTo>
                <a:lnTo>
                  <a:pt x="3412802" y="6649010"/>
                </a:lnTo>
                <a:lnTo>
                  <a:pt x="3412802" y="1414195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ffectLst>
            <a:innerShdw blurRad="546100" dist="63500" dir="12300000">
              <a:prstClr val="black">
                <a:alpha val="2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任意多边形: 形状 5"/>
          <p:cNvSpPr/>
          <p:nvPr userDrawn="1"/>
        </p:nvSpPr>
        <p:spPr>
          <a:xfrm rot="19653363" flipH="1">
            <a:off x="11376689" y="-2119027"/>
            <a:ext cx="5637443" cy="7784829"/>
          </a:xfrm>
          <a:custGeom>
            <a:avLst/>
            <a:gdLst>
              <a:gd name="connsiteX0" fmla="*/ 5637443 w 5637443"/>
              <a:gd name="connsiteY0" fmla="*/ 0 h 7784829"/>
              <a:gd name="connsiteX1" fmla="*/ 5637443 w 5637443"/>
              <a:gd name="connsiteY1" fmla="*/ 7784829 h 7784829"/>
              <a:gd name="connsiteX2" fmla="*/ 722035 w 5637443"/>
              <a:gd name="connsiteY2" fmla="*/ 7784829 h 7784829"/>
              <a:gd name="connsiteX3" fmla="*/ 0 w 5637443"/>
              <a:gd name="connsiteY3" fmla="*/ 6649010 h 7784829"/>
              <a:gd name="connsiteX4" fmla="*/ 3412802 w 5637443"/>
              <a:gd name="connsiteY4" fmla="*/ 6649010 h 7784829"/>
              <a:gd name="connsiteX5" fmla="*/ 3412802 w 5637443"/>
              <a:gd name="connsiteY5" fmla="*/ 1414195 h 7784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37443" h="7784829">
                <a:moveTo>
                  <a:pt x="5637443" y="0"/>
                </a:moveTo>
                <a:lnTo>
                  <a:pt x="5637443" y="7784829"/>
                </a:lnTo>
                <a:lnTo>
                  <a:pt x="722035" y="7784829"/>
                </a:lnTo>
                <a:lnTo>
                  <a:pt x="0" y="6649010"/>
                </a:lnTo>
                <a:lnTo>
                  <a:pt x="3412802" y="6649010"/>
                </a:lnTo>
                <a:lnTo>
                  <a:pt x="3412802" y="1414195"/>
                </a:lnTo>
                <a:close/>
              </a:path>
            </a:pathLst>
          </a:custGeom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0" name="平行四边形 39"/>
          <p:cNvSpPr/>
          <p:nvPr userDrawn="1"/>
        </p:nvSpPr>
        <p:spPr>
          <a:xfrm flipH="1">
            <a:off x="2592613" y="2272921"/>
            <a:ext cx="559081" cy="446990"/>
          </a:xfrm>
          <a:prstGeom prst="parallelogram">
            <a:avLst>
              <a:gd name="adj" fmla="val 64680"/>
            </a:avLst>
          </a:prstGeom>
          <a:solidFill>
            <a:schemeClr val="accent3">
              <a:alpha val="35000"/>
            </a:schemeClr>
          </a:solidFill>
          <a:ln>
            <a:noFill/>
          </a:ln>
          <a:effectLst>
            <a:outerShdw blurRad="812800" dist="406400" dir="1200000" sx="116000" sy="116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9" name="平行四边形 38"/>
          <p:cNvSpPr/>
          <p:nvPr userDrawn="1"/>
        </p:nvSpPr>
        <p:spPr>
          <a:xfrm flipH="1">
            <a:off x="2946893" y="2272921"/>
            <a:ext cx="804264" cy="446990"/>
          </a:xfrm>
          <a:prstGeom prst="parallelogram">
            <a:avLst>
              <a:gd name="adj" fmla="val 64680"/>
            </a:avLst>
          </a:prstGeom>
          <a:solidFill>
            <a:schemeClr val="accent3"/>
          </a:solidFill>
          <a:ln>
            <a:noFill/>
          </a:ln>
          <a:effectLst>
            <a:outerShdw blurRad="812800" dist="406400" dir="1200000" sx="116000" sy="116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平行四边形 17"/>
          <p:cNvSpPr/>
          <p:nvPr userDrawn="1"/>
        </p:nvSpPr>
        <p:spPr>
          <a:xfrm flipH="1">
            <a:off x="2112134" y="-41134"/>
            <a:ext cx="8242703" cy="2462879"/>
          </a:xfrm>
          <a:prstGeom prst="parallelogram">
            <a:avLst>
              <a:gd name="adj" fmla="val 64680"/>
            </a:avLst>
          </a:prstGeom>
          <a:solidFill>
            <a:schemeClr val="accent3">
              <a:lumMod val="20000"/>
              <a:lumOff val="80000"/>
              <a:alpha val="62000"/>
            </a:schemeClr>
          </a:solidFill>
          <a:ln>
            <a:noFill/>
          </a:ln>
          <a:effectLst>
            <a:outerShdw blurRad="812800" dist="406400" dir="1200000" sx="116000" sy="116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5" name="平行四边形 34"/>
          <p:cNvSpPr/>
          <p:nvPr userDrawn="1"/>
        </p:nvSpPr>
        <p:spPr>
          <a:xfrm flipH="1">
            <a:off x="9118695" y="0"/>
            <a:ext cx="5483984" cy="5219699"/>
          </a:xfrm>
          <a:prstGeom prst="parallelogram">
            <a:avLst>
              <a:gd name="adj" fmla="val 63482"/>
            </a:avLst>
          </a:prstGeom>
          <a:gradFill flip="none" rotWithShape="1">
            <a:gsLst>
              <a:gs pos="0">
                <a:schemeClr val="accent1">
                  <a:alpha val="15000"/>
                </a:schemeClr>
              </a:gs>
              <a:gs pos="100000">
                <a:schemeClr val="accent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6" name="平行四边形 35"/>
          <p:cNvSpPr/>
          <p:nvPr userDrawn="1"/>
        </p:nvSpPr>
        <p:spPr>
          <a:xfrm flipH="1">
            <a:off x="6095922" y="-4248151"/>
            <a:ext cx="8782349" cy="5219699"/>
          </a:xfrm>
          <a:prstGeom prst="parallelogram">
            <a:avLst>
              <a:gd name="adj" fmla="val 63482"/>
            </a:avLst>
          </a:prstGeom>
          <a:gradFill flip="none" rotWithShape="1">
            <a:gsLst>
              <a:gs pos="0">
                <a:schemeClr val="accent1">
                  <a:alpha val="15000"/>
                </a:schemeClr>
              </a:gs>
              <a:gs pos="100000">
                <a:schemeClr val="accent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9" name="任意多边形: 形状 28"/>
          <p:cNvSpPr/>
          <p:nvPr userDrawn="1"/>
        </p:nvSpPr>
        <p:spPr>
          <a:xfrm flipH="1">
            <a:off x="3809213" y="2433401"/>
            <a:ext cx="1590101" cy="1991198"/>
          </a:xfrm>
          <a:custGeom>
            <a:avLst/>
            <a:gdLst>
              <a:gd name="connsiteX0" fmla="*/ 1590101 w 1590101"/>
              <a:gd name="connsiteY0" fmla="*/ 0 h 1991198"/>
              <a:gd name="connsiteX1" fmla="*/ 1287907 w 1590101"/>
              <a:gd name="connsiteY1" fmla="*/ 0 h 1991198"/>
              <a:gd name="connsiteX2" fmla="*/ 0 w 1590101"/>
              <a:gd name="connsiteY2" fmla="*/ 1991198 h 1991198"/>
              <a:gd name="connsiteX3" fmla="*/ 302194 w 1590101"/>
              <a:gd name="connsiteY3" fmla="*/ 1991198 h 1991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90101" h="1991198">
                <a:moveTo>
                  <a:pt x="1590101" y="0"/>
                </a:moveTo>
                <a:lnTo>
                  <a:pt x="1287907" y="0"/>
                </a:lnTo>
                <a:lnTo>
                  <a:pt x="0" y="1991198"/>
                </a:lnTo>
                <a:lnTo>
                  <a:pt x="302194" y="1991198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100000">
                <a:schemeClr val="bg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3" name="Title 7"/>
          <p:cNvSpPr>
            <a:spLocks noGrp="1"/>
          </p:cNvSpPr>
          <p:nvPr>
            <p:ph type="title"/>
          </p:nvPr>
        </p:nvSpPr>
        <p:spPr>
          <a:xfrm>
            <a:off x="3704942" y="146732"/>
            <a:ext cx="5138239" cy="1835566"/>
          </a:xfrm>
          <a:prstGeom prst="rect">
            <a:avLst/>
          </a:prstGeom>
        </p:spPr>
        <p:txBody>
          <a:bodyPr anchor="ctr"/>
          <a:lstStyle>
            <a:lvl1pPr>
              <a:defRPr b="1">
                <a:solidFill>
                  <a:srgbClr val="AA790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4" name="Subtitle 2"/>
          <p:cNvSpPr>
            <a:spLocks noGrp="1"/>
          </p:cNvSpPr>
          <p:nvPr>
            <p:ph type="subTitle" idx="1"/>
          </p:nvPr>
        </p:nvSpPr>
        <p:spPr>
          <a:xfrm>
            <a:off x="3704942" y="1983669"/>
            <a:ext cx="6759972" cy="446989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3200">
                <a:solidFill>
                  <a:srgbClr val="003366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3" name="Rectangle 2"/>
          <p:cNvSpPr/>
          <p:nvPr userDrawn="1"/>
        </p:nvSpPr>
        <p:spPr>
          <a:xfrm>
            <a:off x="-4679599" y="-4289523"/>
            <a:ext cx="23341956" cy="4289523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1" name="Rectangle 30"/>
          <p:cNvSpPr/>
          <p:nvPr userDrawn="1"/>
        </p:nvSpPr>
        <p:spPr>
          <a:xfrm>
            <a:off x="12191999" y="0"/>
            <a:ext cx="6470357" cy="18721706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7" name="Rectangle 36"/>
          <p:cNvSpPr/>
          <p:nvPr userDrawn="1"/>
        </p:nvSpPr>
        <p:spPr>
          <a:xfrm>
            <a:off x="-4679598" y="-1"/>
            <a:ext cx="4679597" cy="18721705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1" name="Rectangle 40"/>
          <p:cNvSpPr/>
          <p:nvPr userDrawn="1"/>
        </p:nvSpPr>
        <p:spPr>
          <a:xfrm>
            <a:off x="0" y="6857999"/>
            <a:ext cx="12191997" cy="11863705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Graphic 17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94407" y="256191"/>
            <a:ext cx="2286000" cy="59934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075 0.04838 L -2.08333E-7 0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31" y="-2431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2000" fill="hold"/>
                                        <p:tgtEl>
                                          <p:spTgt spid="38"/>
                                        </p:tgtEl>
                                      </p:cBhvr>
                                      <p:by x="150000" y="150000"/>
                                      <p:from x="109677" y="109677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0" y="0"/>
            <a:ext cx="3330470" cy="739776"/>
            <a:chOff x="0" y="0"/>
            <a:chExt cx="3330470" cy="739776"/>
          </a:xfrm>
        </p:grpSpPr>
        <p:grpSp>
          <p:nvGrpSpPr>
            <p:cNvPr id="12" name="组合 11"/>
            <p:cNvGrpSpPr/>
            <p:nvPr userDrawn="1"/>
          </p:nvGrpSpPr>
          <p:grpSpPr>
            <a:xfrm>
              <a:off x="142298" y="65071"/>
              <a:ext cx="1182090" cy="630862"/>
              <a:chOff x="6624541" y="159009"/>
              <a:chExt cx="731216" cy="390238"/>
            </a:xfrm>
          </p:grpSpPr>
          <p:sp>
            <p:nvSpPr>
              <p:cNvPr id="13" name="任意多边形 12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4" name="任意多边形 13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gradFill flip="none" rotWithShape="1">
                <a:gsLst>
                  <a:gs pos="29000">
                    <a:schemeClr val="accent1">
                      <a:lumMod val="75000"/>
                    </a:schemeClr>
                  </a:gs>
                  <a:gs pos="57000">
                    <a:schemeClr val="accent1">
                      <a:lumMod val="75000"/>
                      <a:alpha val="0"/>
                    </a:schemeClr>
                  </a:gs>
                </a:gsLst>
                <a:lin ang="2700000" scaled="0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9" name="任意多边形 28"/>
            <p:cNvSpPr/>
            <p:nvPr userDrawn="1"/>
          </p:nvSpPr>
          <p:spPr>
            <a:xfrm>
              <a:off x="0" y="1"/>
              <a:ext cx="2975322" cy="739775"/>
            </a:xfrm>
            <a:custGeom>
              <a:avLst/>
              <a:gdLst>
                <a:gd name="connsiteX0" fmla="*/ 0 w 2975322"/>
                <a:gd name="connsiteY0" fmla="*/ 0 h 739775"/>
                <a:gd name="connsiteX1" fmla="*/ 2975322 w 2975322"/>
                <a:gd name="connsiteY1" fmla="*/ 0 h 739775"/>
                <a:gd name="connsiteX2" fmla="*/ 2852807 w 2975322"/>
                <a:gd name="connsiteY2" fmla="*/ 121704 h 739775"/>
                <a:gd name="connsiteX3" fmla="*/ 794910 w 2975322"/>
                <a:gd name="connsiteY3" fmla="*/ 121704 h 739775"/>
                <a:gd name="connsiteX4" fmla="*/ 225889 w 2975322"/>
                <a:gd name="connsiteY4" fmla="*/ 739775 h 739775"/>
                <a:gd name="connsiteX5" fmla="*/ 0 w 2975322"/>
                <a:gd name="connsiteY5" fmla="*/ 739775 h 73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75322" h="739775">
                  <a:moveTo>
                    <a:pt x="0" y="0"/>
                  </a:moveTo>
                  <a:lnTo>
                    <a:pt x="2975322" y="0"/>
                  </a:lnTo>
                  <a:lnTo>
                    <a:pt x="2852807" y="121704"/>
                  </a:lnTo>
                  <a:lnTo>
                    <a:pt x="794910" y="121704"/>
                  </a:lnTo>
                  <a:lnTo>
                    <a:pt x="225889" y="739775"/>
                  </a:lnTo>
                  <a:lnTo>
                    <a:pt x="0" y="739775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6" name="直角三角形 15"/>
            <p:cNvSpPr/>
            <p:nvPr userDrawn="1"/>
          </p:nvSpPr>
          <p:spPr>
            <a:xfrm flipV="1">
              <a:off x="0" y="0"/>
              <a:ext cx="388144" cy="388144"/>
            </a:xfrm>
            <a:prstGeom prst="rtTriangle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7" name="任意多边形 16"/>
            <p:cNvSpPr/>
            <p:nvPr userDrawn="1"/>
          </p:nvSpPr>
          <p:spPr>
            <a:xfrm>
              <a:off x="2" y="0"/>
              <a:ext cx="606259" cy="252413"/>
            </a:xfrm>
            <a:custGeom>
              <a:avLst/>
              <a:gdLst>
                <a:gd name="connsiteX0" fmla="*/ 0 w 2353883"/>
                <a:gd name="connsiteY0" fmla="*/ 0 h 980028"/>
                <a:gd name="connsiteX1" fmla="*/ 2353883 w 2353883"/>
                <a:gd name="connsiteY1" fmla="*/ 0 h 980028"/>
                <a:gd name="connsiteX2" fmla="*/ 1367320 w 2353883"/>
                <a:gd name="connsiteY2" fmla="*/ 980028 h 980028"/>
                <a:gd name="connsiteX3" fmla="*/ 0 w 2353883"/>
                <a:gd name="connsiteY3" fmla="*/ 980028 h 9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53883" h="980028">
                  <a:moveTo>
                    <a:pt x="0" y="0"/>
                  </a:moveTo>
                  <a:lnTo>
                    <a:pt x="2353883" y="0"/>
                  </a:lnTo>
                  <a:lnTo>
                    <a:pt x="1367320" y="980028"/>
                  </a:lnTo>
                  <a:lnTo>
                    <a:pt x="0" y="980028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8" name="任意多边形 17"/>
            <p:cNvSpPr/>
            <p:nvPr userDrawn="1"/>
          </p:nvSpPr>
          <p:spPr>
            <a:xfrm>
              <a:off x="2034063" y="1"/>
              <a:ext cx="1011871" cy="555880"/>
            </a:xfrm>
            <a:custGeom>
              <a:avLst/>
              <a:gdLst>
                <a:gd name="connsiteX0" fmla="*/ 837397 w 1514221"/>
                <a:gd name="connsiteY0" fmla="*/ 0 h 831850"/>
                <a:gd name="connsiteX1" fmla="*/ 1116227 w 1514221"/>
                <a:gd name="connsiteY1" fmla="*/ 0 h 831850"/>
                <a:gd name="connsiteX2" fmla="*/ 1235391 w 1514221"/>
                <a:gd name="connsiteY2" fmla="*/ 0 h 831850"/>
                <a:gd name="connsiteX3" fmla="*/ 1514221 w 1514221"/>
                <a:gd name="connsiteY3" fmla="*/ 0 h 831850"/>
                <a:gd name="connsiteX4" fmla="*/ 676825 w 1514221"/>
                <a:gd name="connsiteY4" fmla="*/ 831850 h 831850"/>
                <a:gd name="connsiteX5" fmla="*/ 397995 w 1514221"/>
                <a:gd name="connsiteY5" fmla="*/ 831850 h 831850"/>
                <a:gd name="connsiteX6" fmla="*/ 278830 w 1514221"/>
                <a:gd name="connsiteY6" fmla="*/ 831850 h 831850"/>
                <a:gd name="connsiteX7" fmla="*/ 0 w 1514221"/>
                <a:gd name="connsiteY7" fmla="*/ 831850 h 831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14221" h="831850">
                  <a:moveTo>
                    <a:pt x="837397" y="0"/>
                  </a:moveTo>
                  <a:lnTo>
                    <a:pt x="1116227" y="0"/>
                  </a:lnTo>
                  <a:lnTo>
                    <a:pt x="1235391" y="0"/>
                  </a:lnTo>
                  <a:lnTo>
                    <a:pt x="1514221" y="0"/>
                  </a:lnTo>
                  <a:lnTo>
                    <a:pt x="676825" y="831850"/>
                  </a:lnTo>
                  <a:lnTo>
                    <a:pt x="397995" y="831850"/>
                  </a:lnTo>
                  <a:lnTo>
                    <a:pt x="278830" y="831850"/>
                  </a:lnTo>
                  <a:lnTo>
                    <a:pt x="0" y="83185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9" name="任意多边形 18"/>
            <p:cNvSpPr/>
            <p:nvPr userDrawn="1"/>
          </p:nvSpPr>
          <p:spPr>
            <a:xfrm>
              <a:off x="2659732" y="1"/>
              <a:ext cx="670738" cy="446886"/>
            </a:xfrm>
            <a:custGeom>
              <a:avLst/>
              <a:gdLst>
                <a:gd name="connsiteX0" fmla="*/ 552910 w 824374"/>
                <a:gd name="connsiteY0" fmla="*/ 0 h 549247"/>
                <a:gd name="connsiteX1" fmla="*/ 824374 w 824374"/>
                <a:gd name="connsiteY1" fmla="*/ 0 h 549247"/>
                <a:gd name="connsiteX2" fmla="*/ 271464 w 824374"/>
                <a:gd name="connsiteY2" fmla="*/ 549247 h 549247"/>
                <a:gd name="connsiteX3" fmla="*/ 0 w 824374"/>
                <a:gd name="connsiteY3" fmla="*/ 549247 h 549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4374" h="549247">
                  <a:moveTo>
                    <a:pt x="552910" y="0"/>
                  </a:moveTo>
                  <a:lnTo>
                    <a:pt x="824374" y="0"/>
                  </a:lnTo>
                  <a:lnTo>
                    <a:pt x="271464" y="549247"/>
                  </a:lnTo>
                  <a:lnTo>
                    <a:pt x="0" y="549247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21" name="任意多边形 20"/>
          <p:cNvSpPr/>
          <p:nvPr userDrawn="1"/>
        </p:nvSpPr>
        <p:spPr>
          <a:xfrm>
            <a:off x="-339254" y="546773"/>
            <a:ext cx="824374" cy="549247"/>
          </a:xfrm>
          <a:custGeom>
            <a:avLst/>
            <a:gdLst>
              <a:gd name="connsiteX0" fmla="*/ 552910 w 824374"/>
              <a:gd name="connsiteY0" fmla="*/ 0 h 549247"/>
              <a:gd name="connsiteX1" fmla="*/ 824374 w 824374"/>
              <a:gd name="connsiteY1" fmla="*/ 0 h 549247"/>
              <a:gd name="connsiteX2" fmla="*/ 271464 w 824374"/>
              <a:gd name="connsiteY2" fmla="*/ 549247 h 549247"/>
              <a:gd name="connsiteX3" fmla="*/ 0 w 824374"/>
              <a:gd name="connsiteY3" fmla="*/ 549247 h 549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374" h="549247">
                <a:moveTo>
                  <a:pt x="552910" y="0"/>
                </a:moveTo>
                <a:lnTo>
                  <a:pt x="824374" y="0"/>
                </a:lnTo>
                <a:lnTo>
                  <a:pt x="271464" y="549247"/>
                </a:lnTo>
                <a:lnTo>
                  <a:pt x="0" y="549247"/>
                </a:lnTo>
                <a:close/>
              </a:path>
            </a:pathLst>
          </a:custGeom>
          <a:gradFill>
            <a:gsLst>
              <a:gs pos="0">
                <a:schemeClr val="bg1"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2" name="直接连接符 21"/>
          <p:cNvCxnSpPr/>
          <p:nvPr userDrawn="1"/>
        </p:nvCxnSpPr>
        <p:spPr>
          <a:xfrm>
            <a:off x="0" y="843113"/>
            <a:ext cx="11964987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平行四边形 22"/>
          <p:cNvSpPr/>
          <p:nvPr userDrawn="1"/>
        </p:nvSpPr>
        <p:spPr>
          <a:xfrm>
            <a:off x="11798295" y="685489"/>
            <a:ext cx="166692" cy="97239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平行四边形 23"/>
          <p:cNvSpPr/>
          <p:nvPr userDrawn="1"/>
        </p:nvSpPr>
        <p:spPr>
          <a:xfrm>
            <a:off x="11631603" y="685489"/>
            <a:ext cx="166692" cy="97239"/>
          </a:xfrm>
          <a:prstGeom prst="parallelogram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" name="Rectangle 6"/>
          <p:cNvSpPr/>
          <p:nvPr/>
        </p:nvSpPr>
        <p:spPr>
          <a:xfrm flipV="1">
            <a:off x="0" y="6504449"/>
            <a:ext cx="12192000" cy="365124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4896643" y="6476843"/>
            <a:ext cx="2171700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DSA | HKUST(GZ)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106487" y="156576"/>
            <a:ext cx="9336257" cy="6308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defRPr lang="en-US" altLang="en-US" sz="3600" b="1" strike="noStrike" kern="1200" spc="0" baseline="0" dirty="0" smtClean="0">
                <a:solidFill>
                  <a:srgbClr val="003366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838200" y="1371600"/>
            <a:ext cx="10515600" cy="4680000"/>
          </a:xfrm>
          <a:prstGeom prst="rect">
            <a:avLst/>
          </a:prstGeom>
        </p:spPr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685800" indent="-228600">
              <a:buFont typeface="System Font Regular"/>
              <a:buChar char="–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600200" indent="-228600">
              <a:buFont typeface="System Font Regular"/>
              <a:buChar char="–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  <a:endParaRPr lang="en-GB" dirty="0"/>
          </a:p>
          <a:p>
            <a:pPr lvl="1"/>
            <a:r>
              <a:rPr lang="en-GB" dirty="0"/>
              <a:t>Second level</a:t>
            </a:r>
            <a:endParaRPr lang="en-GB" dirty="0"/>
          </a:p>
          <a:p>
            <a:pPr lvl="2"/>
            <a:r>
              <a:rPr lang="en-GB" dirty="0"/>
              <a:t>Third level</a:t>
            </a:r>
            <a:endParaRPr lang="en-GB" dirty="0"/>
          </a:p>
          <a:p>
            <a:pPr lvl="3"/>
            <a:r>
              <a:rPr lang="en-GB" dirty="0"/>
              <a:t>Fourth level</a:t>
            </a:r>
            <a:endParaRPr lang="en-GB" dirty="0"/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3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51772" y="6515381"/>
            <a:ext cx="740228" cy="365125"/>
          </a:xfrm>
          <a:prstGeom prst="rect">
            <a:avLst/>
          </a:prstGeom>
        </p:spPr>
        <p:txBody>
          <a:bodyPr anchor="ctr"/>
          <a:lstStyle>
            <a:lvl1pPr>
              <a:defRPr sz="22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48D484B4-D9FB-CC40-86CD-AFBD26B2E985}" type="slidenum">
              <a:rPr lang="en-US" smtClean="0"/>
            </a:fld>
            <a:endParaRPr lang="en-US" dirty="0"/>
          </a:p>
        </p:txBody>
      </p:sp>
      <p:sp>
        <p:nvSpPr>
          <p:cNvPr id="26" name="文本框 30"/>
          <p:cNvSpPr txBox="1"/>
          <p:nvPr userDrawn="1"/>
        </p:nvSpPr>
        <p:spPr>
          <a:xfrm>
            <a:off x="142298" y="6473952"/>
            <a:ext cx="1278571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Jing Tang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4" name="Graphic 16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42744" y="190354"/>
            <a:ext cx="1645920" cy="43152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0" y="0"/>
            <a:ext cx="3330470" cy="739776"/>
            <a:chOff x="0" y="0"/>
            <a:chExt cx="3330470" cy="739776"/>
          </a:xfrm>
        </p:grpSpPr>
        <p:grpSp>
          <p:nvGrpSpPr>
            <p:cNvPr id="12" name="组合 11"/>
            <p:cNvGrpSpPr/>
            <p:nvPr userDrawn="1"/>
          </p:nvGrpSpPr>
          <p:grpSpPr>
            <a:xfrm>
              <a:off x="142298" y="65071"/>
              <a:ext cx="1182090" cy="630862"/>
              <a:chOff x="6624541" y="159009"/>
              <a:chExt cx="731216" cy="390238"/>
            </a:xfrm>
          </p:grpSpPr>
          <p:sp>
            <p:nvSpPr>
              <p:cNvPr id="13" name="任意多边形 12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4" name="任意多边形 13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gradFill flip="none" rotWithShape="1">
                <a:gsLst>
                  <a:gs pos="29000">
                    <a:schemeClr val="accent1">
                      <a:lumMod val="75000"/>
                    </a:schemeClr>
                  </a:gs>
                  <a:gs pos="57000">
                    <a:schemeClr val="accent1">
                      <a:lumMod val="75000"/>
                      <a:alpha val="0"/>
                    </a:schemeClr>
                  </a:gs>
                </a:gsLst>
                <a:lin ang="2700000" scaled="0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9" name="任意多边形 28"/>
            <p:cNvSpPr/>
            <p:nvPr userDrawn="1"/>
          </p:nvSpPr>
          <p:spPr>
            <a:xfrm>
              <a:off x="0" y="1"/>
              <a:ext cx="2975322" cy="739775"/>
            </a:xfrm>
            <a:custGeom>
              <a:avLst/>
              <a:gdLst>
                <a:gd name="connsiteX0" fmla="*/ 0 w 2975322"/>
                <a:gd name="connsiteY0" fmla="*/ 0 h 739775"/>
                <a:gd name="connsiteX1" fmla="*/ 2975322 w 2975322"/>
                <a:gd name="connsiteY1" fmla="*/ 0 h 739775"/>
                <a:gd name="connsiteX2" fmla="*/ 2852807 w 2975322"/>
                <a:gd name="connsiteY2" fmla="*/ 121704 h 739775"/>
                <a:gd name="connsiteX3" fmla="*/ 794910 w 2975322"/>
                <a:gd name="connsiteY3" fmla="*/ 121704 h 739775"/>
                <a:gd name="connsiteX4" fmla="*/ 225889 w 2975322"/>
                <a:gd name="connsiteY4" fmla="*/ 739775 h 739775"/>
                <a:gd name="connsiteX5" fmla="*/ 0 w 2975322"/>
                <a:gd name="connsiteY5" fmla="*/ 739775 h 73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75322" h="739775">
                  <a:moveTo>
                    <a:pt x="0" y="0"/>
                  </a:moveTo>
                  <a:lnTo>
                    <a:pt x="2975322" y="0"/>
                  </a:lnTo>
                  <a:lnTo>
                    <a:pt x="2852807" y="121704"/>
                  </a:lnTo>
                  <a:lnTo>
                    <a:pt x="794910" y="121704"/>
                  </a:lnTo>
                  <a:lnTo>
                    <a:pt x="225889" y="739775"/>
                  </a:lnTo>
                  <a:lnTo>
                    <a:pt x="0" y="739775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6" name="直角三角形 15"/>
            <p:cNvSpPr/>
            <p:nvPr userDrawn="1"/>
          </p:nvSpPr>
          <p:spPr>
            <a:xfrm flipV="1">
              <a:off x="0" y="0"/>
              <a:ext cx="388144" cy="388144"/>
            </a:xfrm>
            <a:prstGeom prst="rtTriangle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7" name="任意多边形 16"/>
            <p:cNvSpPr/>
            <p:nvPr userDrawn="1"/>
          </p:nvSpPr>
          <p:spPr>
            <a:xfrm>
              <a:off x="2" y="0"/>
              <a:ext cx="606259" cy="252413"/>
            </a:xfrm>
            <a:custGeom>
              <a:avLst/>
              <a:gdLst>
                <a:gd name="connsiteX0" fmla="*/ 0 w 2353883"/>
                <a:gd name="connsiteY0" fmla="*/ 0 h 980028"/>
                <a:gd name="connsiteX1" fmla="*/ 2353883 w 2353883"/>
                <a:gd name="connsiteY1" fmla="*/ 0 h 980028"/>
                <a:gd name="connsiteX2" fmla="*/ 1367320 w 2353883"/>
                <a:gd name="connsiteY2" fmla="*/ 980028 h 980028"/>
                <a:gd name="connsiteX3" fmla="*/ 0 w 2353883"/>
                <a:gd name="connsiteY3" fmla="*/ 980028 h 9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53883" h="980028">
                  <a:moveTo>
                    <a:pt x="0" y="0"/>
                  </a:moveTo>
                  <a:lnTo>
                    <a:pt x="2353883" y="0"/>
                  </a:lnTo>
                  <a:lnTo>
                    <a:pt x="1367320" y="980028"/>
                  </a:lnTo>
                  <a:lnTo>
                    <a:pt x="0" y="980028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8" name="任意多边形 17"/>
            <p:cNvSpPr/>
            <p:nvPr userDrawn="1"/>
          </p:nvSpPr>
          <p:spPr>
            <a:xfrm>
              <a:off x="2034063" y="1"/>
              <a:ext cx="1011871" cy="555880"/>
            </a:xfrm>
            <a:custGeom>
              <a:avLst/>
              <a:gdLst>
                <a:gd name="connsiteX0" fmla="*/ 837397 w 1514221"/>
                <a:gd name="connsiteY0" fmla="*/ 0 h 831850"/>
                <a:gd name="connsiteX1" fmla="*/ 1116227 w 1514221"/>
                <a:gd name="connsiteY1" fmla="*/ 0 h 831850"/>
                <a:gd name="connsiteX2" fmla="*/ 1235391 w 1514221"/>
                <a:gd name="connsiteY2" fmla="*/ 0 h 831850"/>
                <a:gd name="connsiteX3" fmla="*/ 1514221 w 1514221"/>
                <a:gd name="connsiteY3" fmla="*/ 0 h 831850"/>
                <a:gd name="connsiteX4" fmla="*/ 676825 w 1514221"/>
                <a:gd name="connsiteY4" fmla="*/ 831850 h 831850"/>
                <a:gd name="connsiteX5" fmla="*/ 397995 w 1514221"/>
                <a:gd name="connsiteY5" fmla="*/ 831850 h 831850"/>
                <a:gd name="connsiteX6" fmla="*/ 278830 w 1514221"/>
                <a:gd name="connsiteY6" fmla="*/ 831850 h 831850"/>
                <a:gd name="connsiteX7" fmla="*/ 0 w 1514221"/>
                <a:gd name="connsiteY7" fmla="*/ 831850 h 831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14221" h="831850">
                  <a:moveTo>
                    <a:pt x="837397" y="0"/>
                  </a:moveTo>
                  <a:lnTo>
                    <a:pt x="1116227" y="0"/>
                  </a:lnTo>
                  <a:lnTo>
                    <a:pt x="1235391" y="0"/>
                  </a:lnTo>
                  <a:lnTo>
                    <a:pt x="1514221" y="0"/>
                  </a:lnTo>
                  <a:lnTo>
                    <a:pt x="676825" y="831850"/>
                  </a:lnTo>
                  <a:lnTo>
                    <a:pt x="397995" y="831850"/>
                  </a:lnTo>
                  <a:lnTo>
                    <a:pt x="278830" y="831850"/>
                  </a:lnTo>
                  <a:lnTo>
                    <a:pt x="0" y="83185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9" name="任意多边形 18"/>
            <p:cNvSpPr/>
            <p:nvPr userDrawn="1"/>
          </p:nvSpPr>
          <p:spPr>
            <a:xfrm>
              <a:off x="2659732" y="1"/>
              <a:ext cx="670738" cy="446886"/>
            </a:xfrm>
            <a:custGeom>
              <a:avLst/>
              <a:gdLst>
                <a:gd name="connsiteX0" fmla="*/ 552910 w 824374"/>
                <a:gd name="connsiteY0" fmla="*/ 0 h 549247"/>
                <a:gd name="connsiteX1" fmla="*/ 824374 w 824374"/>
                <a:gd name="connsiteY1" fmla="*/ 0 h 549247"/>
                <a:gd name="connsiteX2" fmla="*/ 271464 w 824374"/>
                <a:gd name="connsiteY2" fmla="*/ 549247 h 549247"/>
                <a:gd name="connsiteX3" fmla="*/ 0 w 824374"/>
                <a:gd name="connsiteY3" fmla="*/ 549247 h 549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4374" h="549247">
                  <a:moveTo>
                    <a:pt x="552910" y="0"/>
                  </a:moveTo>
                  <a:lnTo>
                    <a:pt x="824374" y="0"/>
                  </a:lnTo>
                  <a:lnTo>
                    <a:pt x="271464" y="549247"/>
                  </a:lnTo>
                  <a:lnTo>
                    <a:pt x="0" y="549247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21" name="任意多边形 20"/>
          <p:cNvSpPr/>
          <p:nvPr userDrawn="1"/>
        </p:nvSpPr>
        <p:spPr>
          <a:xfrm>
            <a:off x="-339254" y="546773"/>
            <a:ext cx="824374" cy="549247"/>
          </a:xfrm>
          <a:custGeom>
            <a:avLst/>
            <a:gdLst>
              <a:gd name="connsiteX0" fmla="*/ 552910 w 824374"/>
              <a:gd name="connsiteY0" fmla="*/ 0 h 549247"/>
              <a:gd name="connsiteX1" fmla="*/ 824374 w 824374"/>
              <a:gd name="connsiteY1" fmla="*/ 0 h 549247"/>
              <a:gd name="connsiteX2" fmla="*/ 271464 w 824374"/>
              <a:gd name="connsiteY2" fmla="*/ 549247 h 549247"/>
              <a:gd name="connsiteX3" fmla="*/ 0 w 824374"/>
              <a:gd name="connsiteY3" fmla="*/ 549247 h 549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374" h="549247">
                <a:moveTo>
                  <a:pt x="552910" y="0"/>
                </a:moveTo>
                <a:lnTo>
                  <a:pt x="824374" y="0"/>
                </a:lnTo>
                <a:lnTo>
                  <a:pt x="271464" y="549247"/>
                </a:lnTo>
                <a:lnTo>
                  <a:pt x="0" y="549247"/>
                </a:lnTo>
                <a:close/>
              </a:path>
            </a:pathLst>
          </a:custGeom>
          <a:gradFill>
            <a:gsLst>
              <a:gs pos="0">
                <a:schemeClr val="bg1"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2" name="直接连接符 21"/>
          <p:cNvCxnSpPr/>
          <p:nvPr userDrawn="1"/>
        </p:nvCxnSpPr>
        <p:spPr>
          <a:xfrm>
            <a:off x="0" y="843113"/>
            <a:ext cx="11964987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平行四边形 22"/>
          <p:cNvSpPr/>
          <p:nvPr userDrawn="1"/>
        </p:nvSpPr>
        <p:spPr>
          <a:xfrm>
            <a:off x="11798295" y="685489"/>
            <a:ext cx="166692" cy="97239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平行四边形 23"/>
          <p:cNvSpPr/>
          <p:nvPr userDrawn="1"/>
        </p:nvSpPr>
        <p:spPr>
          <a:xfrm>
            <a:off x="11631603" y="685489"/>
            <a:ext cx="166692" cy="97239"/>
          </a:xfrm>
          <a:prstGeom prst="parallelogram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" name="Rectangle 6"/>
          <p:cNvSpPr/>
          <p:nvPr/>
        </p:nvSpPr>
        <p:spPr>
          <a:xfrm flipV="1">
            <a:off x="0" y="6504449"/>
            <a:ext cx="12192000" cy="365124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4896643" y="6476843"/>
            <a:ext cx="2171700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DSA | HKUST(GZ)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106487" y="156576"/>
            <a:ext cx="9336257" cy="6308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defRPr lang="en-US" altLang="en-US" sz="3600" b="1" strike="noStrike" kern="1200" spc="0" baseline="0" dirty="0" smtClean="0">
                <a:solidFill>
                  <a:srgbClr val="003366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51772" y="6515381"/>
            <a:ext cx="740228" cy="365125"/>
          </a:xfrm>
          <a:prstGeom prst="rect">
            <a:avLst/>
          </a:prstGeom>
        </p:spPr>
        <p:txBody>
          <a:bodyPr anchor="ctr"/>
          <a:lstStyle>
            <a:lvl1pPr>
              <a:defRPr sz="22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48D484B4-D9FB-CC40-86CD-AFBD26B2E985}" type="slidenum">
              <a:rPr lang="en-US" smtClean="0"/>
            </a:fld>
            <a:endParaRPr lang="en-US" dirty="0"/>
          </a:p>
        </p:txBody>
      </p:sp>
      <p:sp>
        <p:nvSpPr>
          <p:cNvPr id="25" name="文本框 30"/>
          <p:cNvSpPr txBox="1"/>
          <p:nvPr userDrawn="1"/>
        </p:nvSpPr>
        <p:spPr>
          <a:xfrm>
            <a:off x="142298" y="6473952"/>
            <a:ext cx="1278571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Jing Tang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4" name="Graphic 16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42744" y="190354"/>
            <a:ext cx="1645920" cy="43152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To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图片 3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43" r="6443"/>
          <a:stretch>
            <a:fillRect/>
          </a:stretch>
        </p:blipFill>
        <p:spPr>
          <a:xfrm>
            <a:off x="0" y="0"/>
            <a:ext cx="12196761" cy="6858000"/>
          </a:xfrm>
          <a:prstGeom prst="rect">
            <a:avLst/>
          </a:prstGeom>
        </p:spPr>
      </p:pic>
      <p:sp>
        <p:nvSpPr>
          <p:cNvPr id="22" name="矩形 21" hidden="1"/>
          <p:cNvSpPr/>
          <p:nvPr userDrawn="1"/>
        </p:nvSpPr>
        <p:spPr>
          <a:xfrm>
            <a:off x="-2380" y="0"/>
            <a:ext cx="12196761" cy="6858001"/>
          </a:xfrm>
          <a:prstGeom prst="rect">
            <a:avLst/>
          </a:prstGeom>
          <a:gradFill flip="none" rotWithShape="1">
            <a:gsLst>
              <a:gs pos="76000">
                <a:schemeClr val="bg1">
                  <a:alpha val="41000"/>
                </a:schemeClr>
              </a:gs>
              <a:gs pos="98000">
                <a:schemeClr val="bg1">
                  <a:alpha val="91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23" name="任意多边形: 形状 22"/>
          <p:cNvSpPr/>
          <p:nvPr userDrawn="1"/>
        </p:nvSpPr>
        <p:spPr>
          <a:xfrm rot="19653363" flipH="1">
            <a:off x="3700005" y="2378883"/>
            <a:ext cx="10602700" cy="14641426"/>
          </a:xfrm>
          <a:custGeom>
            <a:avLst/>
            <a:gdLst>
              <a:gd name="connsiteX0" fmla="*/ 5637443 w 5637443"/>
              <a:gd name="connsiteY0" fmla="*/ 0 h 7784829"/>
              <a:gd name="connsiteX1" fmla="*/ 5637443 w 5637443"/>
              <a:gd name="connsiteY1" fmla="*/ 7784829 h 7784829"/>
              <a:gd name="connsiteX2" fmla="*/ 722035 w 5637443"/>
              <a:gd name="connsiteY2" fmla="*/ 7784829 h 7784829"/>
              <a:gd name="connsiteX3" fmla="*/ 0 w 5637443"/>
              <a:gd name="connsiteY3" fmla="*/ 6649010 h 7784829"/>
              <a:gd name="connsiteX4" fmla="*/ 3412802 w 5637443"/>
              <a:gd name="connsiteY4" fmla="*/ 6649010 h 7784829"/>
              <a:gd name="connsiteX5" fmla="*/ 3412802 w 5637443"/>
              <a:gd name="connsiteY5" fmla="*/ 1414195 h 7784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37443" h="7784829">
                <a:moveTo>
                  <a:pt x="5637443" y="0"/>
                </a:moveTo>
                <a:lnTo>
                  <a:pt x="5637443" y="7784829"/>
                </a:lnTo>
                <a:lnTo>
                  <a:pt x="722035" y="7784829"/>
                </a:lnTo>
                <a:lnTo>
                  <a:pt x="0" y="6649010"/>
                </a:lnTo>
                <a:lnTo>
                  <a:pt x="3412802" y="6649010"/>
                </a:lnTo>
                <a:lnTo>
                  <a:pt x="3412802" y="1414195"/>
                </a:lnTo>
                <a:close/>
              </a:path>
            </a:pathLst>
          </a:custGeom>
          <a:solidFill>
            <a:schemeClr val="accent1">
              <a:lumMod val="75000"/>
              <a:alpha val="28000"/>
            </a:schemeClr>
          </a:solidFill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平行四边形 7"/>
          <p:cNvSpPr/>
          <p:nvPr userDrawn="1"/>
        </p:nvSpPr>
        <p:spPr>
          <a:xfrm flipH="1">
            <a:off x="9419768" y="0"/>
            <a:ext cx="2946402" cy="2804409"/>
          </a:xfrm>
          <a:prstGeom prst="parallelogram">
            <a:avLst>
              <a:gd name="adj" fmla="val 63482"/>
            </a:avLst>
          </a:prstGeom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任意多边形: 形状 13"/>
          <p:cNvSpPr/>
          <p:nvPr userDrawn="1"/>
        </p:nvSpPr>
        <p:spPr>
          <a:xfrm rot="19653363" flipH="1">
            <a:off x="-564374" y="-3407448"/>
            <a:ext cx="11927378" cy="16470694"/>
          </a:xfrm>
          <a:custGeom>
            <a:avLst/>
            <a:gdLst>
              <a:gd name="connsiteX0" fmla="*/ 5637443 w 5637443"/>
              <a:gd name="connsiteY0" fmla="*/ 0 h 7784829"/>
              <a:gd name="connsiteX1" fmla="*/ 5637443 w 5637443"/>
              <a:gd name="connsiteY1" fmla="*/ 7784829 h 7784829"/>
              <a:gd name="connsiteX2" fmla="*/ 722035 w 5637443"/>
              <a:gd name="connsiteY2" fmla="*/ 7784829 h 7784829"/>
              <a:gd name="connsiteX3" fmla="*/ 0 w 5637443"/>
              <a:gd name="connsiteY3" fmla="*/ 6649010 h 7784829"/>
              <a:gd name="connsiteX4" fmla="*/ 3412802 w 5637443"/>
              <a:gd name="connsiteY4" fmla="*/ 6649010 h 7784829"/>
              <a:gd name="connsiteX5" fmla="*/ 3412802 w 5637443"/>
              <a:gd name="connsiteY5" fmla="*/ 1414195 h 7784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37443" h="7784829">
                <a:moveTo>
                  <a:pt x="5637443" y="0"/>
                </a:moveTo>
                <a:lnTo>
                  <a:pt x="5637443" y="7784829"/>
                </a:lnTo>
                <a:lnTo>
                  <a:pt x="722035" y="7784829"/>
                </a:lnTo>
                <a:lnTo>
                  <a:pt x="0" y="6649010"/>
                </a:lnTo>
                <a:lnTo>
                  <a:pt x="3412802" y="6649010"/>
                </a:lnTo>
                <a:lnTo>
                  <a:pt x="3412802" y="1414195"/>
                </a:lnTo>
                <a:close/>
              </a:path>
            </a:pathLst>
          </a:custGeom>
          <a:ln>
            <a:noFill/>
          </a:ln>
          <a:effectLst>
            <a:outerShdw blurRad="939800" dist="330200" dir="1026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任意多边形: 形状 24"/>
          <p:cNvSpPr/>
          <p:nvPr userDrawn="1"/>
        </p:nvSpPr>
        <p:spPr>
          <a:xfrm rot="19653363" flipH="1">
            <a:off x="3756111" y="1510576"/>
            <a:ext cx="1128585" cy="7892647"/>
          </a:xfrm>
          <a:custGeom>
            <a:avLst/>
            <a:gdLst>
              <a:gd name="connsiteX0" fmla="*/ 1128585 w 1128585"/>
              <a:gd name="connsiteY0" fmla="*/ 0 h 7892647"/>
              <a:gd name="connsiteX1" fmla="*/ 0 w 1128585"/>
              <a:gd name="connsiteY1" fmla="*/ 717437 h 7892647"/>
              <a:gd name="connsiteX2" fmla="*/ 0 w 1128585"/>
              <a:gd name="connsiteY2" fmla="*/ 717438 h 7892647"/>
              <a:gd name="connsiteX3" fmla="*/ 561002 w 1128585"/>
              <a:gd name="connsiteY3" fmla="*/ 360811 h 7892647"/>
              <a:gd name="connsiteX4" fmla="*/ 561001 w 1128585"/>
              <a:gd name="connsiteY4" fmla="*/ 7892647 h 7892647"/>
              <a:gd name="connsiteX5" fmla="*/ 1128585 w 1128585"/>
              <a:gd name="connsiteY5" fmla="*/ 7892647 h 7892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28585" h="7892647">
                <a:moveTo>
                  <a:pt x="1128585" y="0"/>
                </a:moveTo>
                <a:lnTo>
                  <a:pt x="0" y="717437"/>
                </a:lnTo>
                <a:lnTo>
                  <a:pt x="0" y="717438"/>
                </a:lnTo>
                <a:lnTo>
                  <a:pt x="561002" y="360811"/>
                </a:lnTo>
                <a:lnTo>
                  <a:pt x="561001" y="7892647"/>
                </a:lnTo>
                <a:lnTo>
                  <a:pt x="1128585" y="7892647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100000">
                <a:schemeClr val="bg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任意多边形: 形状 16"/>
          <p:cNvSpPr/>
          <p:nvPr userDrawn="1"/>
        </p:nvSpPr>
        <p:spPr>
          <a:xfrm rot="19653363" flipH="1">
            <a:off x="2627705" y="1510575"/>
            <a:ext cx="1128586" cy="7892647"/>
          </a:xfrm>
          <a:custGeom>
            <a:avLst/>
            <a:gdLst>
              <a:gd name="connsiteX0" fmla="*/ 1128586 w 1128586"/>
              <a:gd name="connsiteY0" fmla="*/ 0 h 7892647"/>
              <a:gd name="connsiteX1" fmla="*/ 1 w 1128586"/>
              <a:gd name="connsiteY1" fmla="*/ 717437 h 7892647"/>
              <a:gd name="connsiteX2" fmla="*/ 0 w 1128586"/>
              <a:gd name="connsiteY2" fmla="*/ 7892647 h 7892647"/>
              <a:gd name="connsiteX3" fmla="*/ 1128586 w 1128586"/>
              <a:gd name="connsiteY3" fmla="*/ 7892647 h 7892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8586" h="7892647">
                <a:moveTo>
                  <a:pt x="1128586" y="0"/>
                </a:moveTo>
                <a:lnTo>
                  <a:pt x="1" y="717437"/>
                </a:lnTo>
                <a:lnTo>
                  <a:pt x="0" y="7892647"/>
                </a:lnTo>
                <a:lnTo>
                  <a:pt x="1128586" y="7892647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100000">
                <a:schemeClr val="bg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2" name="任意多边形: 形状 31"/>
          <p:cNvSpPr/>
          <p:nvPr userDrawn="1"/>
        </p:nvSpPr>
        <p:spPr>
          <a:xfrm rot="19653363" flipH="1">
            <a:off x="-805666" y="1105276"/>
            <a:ext cx="11052444" cy="15262484"/>
          </a:xfrm>
          <a:custGeom>
            <a:avLst/>
            <a:gdLst>
              <a:gd name="connsiteX0" fmla="*/ 5637443 w 5637443"/>
              <a:gd name="connsiteY0" fmla="*/ 0 h 7784829"/>
              <a:gd name="connsiteX1" fmla="*/ 5637443 w 5637443"/>
              <a:gd name="connsiteY1" fmla="*/ 7784829 h 7784829"/>
              <a:gd name="connsiteX2" fmla="*/ 722035 w 5637443"/>
              <a:gd name="connsiteY2" fmla="*/ 7784829 h 7784829"/>
              <a:gd name="connsiteX3" fmla="*/ 0 w 5637443"/>
              <a:gd name="connsiteY3" fmla="*/ 6649010 h 7784829"/>
              <a:gd name="connsiteX4" fmla="*/ 3412802 w 5637443"/>
              <a:gd name="connsiteY4" fmla="*/ 6649010 h 7784829"/>
              <a:gd name="connsiteX5" fmla="*/ 3412802 w 5637443"/>
              <a:gd name="connsiteY5" fmla="*/ 1414195 h 7784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37443" h="7784829">
                <a:moveTo>
                  <a:pt x="5637443" y="0"/>
                </a:moveTo>
                <a:lnTo>
                  <a:pt x="5637443" y="7784829"/>
                </a:lnTo>
                <a:lnTo>
                  <a:pt x="722035" y="7784829"/>
                </a:lnTo>
                <a:lnTo>
                  <a:pt x="0" y="6649010"/>
                </a:lnTo>
                <a:lnTo>
                  <a:pt x="3412802" y="6649010"/>
                </a:lnTo>
                <a:lnTo>
                  <a:pt x="3412802" y="1414195"/>
                </a:lnTo>
                <a:close/>
              </a:path>
            </a:pathLst>
          </a:custGeom>
          <a:solidFill>
            <a:schemeClr val="bg1">
              <a:alpha val="13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6" name="任意多边形: 形状 25"/>
          <p:cNvSpPr/>
          <p:nvPr userDrawn="1"/>
        </p:nvSpPr>
        <p:spPr>
          <a:xfrm rot="19653363" flipH="1">
            <a:off x="-921959" y="1324034"/>
            <a:ext cx="11052444" cy="15262484"/>
          </a:xfrm>
          <a:custGeom>
            <a:avLst/>
            <a:gdLst>
              <a:gd name="connsiteX0" fmla="*/ 5637443 w 5637443"/>
              <a:gd name="connsiteY0" fmla="*/ 0 h 7784829"/>
              <a:gd name="connsiteX1" fmla="*/ 5637443 w 5637443"/>
              <a:gd name="connsiteY1" fmla="*/ 7784829 h 7784829"/>
              <a:gd name="connsiteX2" fmla="*/ 722035 w 5637443"/>
              <a:gd name="connsiteY2" fmla="*/ 7784829 h 7784829"/>
              <a:gd name="connsiteX3" fmla="*/ 0 w 5637443"/>
              <a:gd name="connsiteY3" fmla="*/ 6649010 h 7784829"/>
              <a:gd name="connsiteX4" fmla="*/ 3412802 w 5637443"/>
              <a:gd name="connsiteY4" fmla="*/ 6649010 h 7784829"/>
              <a:gd name="connsiteX5" fmla="*/ 3412802 w 5637443"/>
              <a:gd name="connsiteY5" fmla="*/ 1414195 h 7784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37443" h="7784829">
                <a:moveTo>
                  <a:pt x="5637443" y="0"/>
                </a:moveTo>
                <a:lnTo>
                  <a:pt x="5637443" y="7784829"/>
                </a:lnTo>
                <a:lnTo>
                  <a:pt x="722035" y="7784829"/>
                </a:lnTo>
                <a:lnTo>
                  <a:pt x="0" y="6649010"/>
                </a:lnTo>
                <a:lnTo>
                  <a:pt x="3412802" y="6649010"/>
                </a:lnTo>
                <a:lnTo>
                  <a:pt x="3412802" y="1414195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ffectLst>
            <a:innerShdw blurRad="546100" dist="63500" dir="12300000">
              <a:prstClr val="black">
                <a:alpha val="2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任意多边形: 形状 5"/>
          <p:cNvSpPr/>
          <p:nvPr userDrawn="1"/>
        </p:nvSpPr>
        <p:spPr>
          <a:xfrm rot="19653363" flipH="1">
            <a:off x="11376689" y="-2119027"/>
            <a:ext cx="5637443" cy="7784829"/>
          </a:xfrm>
          <a:custGeom>
            <a:avLst/>
            <a:gdLst>
              <a:gd name="connsiteX0" fmla="*/ 5637443 w 5637443"/>
              <a:gd name="connsiteY0" fmla="*/ 0 h 7784829"/>
              <a:gd name="connsiteX1" fmla="*/ 5637443 w 5637443"/>
              <a:gd name="connsiteY1" fmla="*/ 7784829 h 7784829"/>
              <a:gd name="connsiteX2" fmla="*/ 722035 w 5637443"/>
              <a:gd name="connsiteY2" fmla="*/ 7784829 h 7784829"/>
              <a:gd name="connsiteX3" fmla="*/ 0 w 5637443"/>
              <a:gd name="connsiteY3" fmla="*/ 6649010 h 7784829"/>
              <a:gd name="connsiteX4" fmla="*/ 3412802 w 5637443"/>
              <a:gd name="connsiteY4" fmla="*/ 6649010 h 7784829"/>
              <a:gd name="connsiteX5" fmla="*/ 3412802 w 5637443"/>
              <a:gd name="connsiteY5" fmla="*/ 1414195 h 7784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37443" h="7784829">
                <a:moveTo>
                  <a:pt x="5637443" y="0"/>
                </a:moveTo>
                <a:lnTo>
                  <a:pt x="5637443" y="7784829"/>
                </a:lnTo>
                <a:lnTo>
                  <a:pt x="722035" y="7784829"/>
                </a:lnTo>
                <a:lnTo>
                  <a:pt x="0" y="6649010"/>
                </a:lnTo>
                <a:lnTo>
                  <a:pt x="3412802" y="6649010"/>
                </a:lnTo>
                <a:lnTo>
                  <a:pt x="3412802" y="1414195"/>
                </a:lnTo>
                <a:close/>
              </a:path>
            </a:pathLst>
          </a:custGeom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0" name="平行四边形 39"/>
          <p:cNvSpPr/>
          <p:nvPr userDrawn="1"/>
        </p:nvSpPr>
        <p:spPr>
          <a:xfrm flipH="1">
            <a:off x="2592613" y="2272921"/>
            <a:ext cx="559081" cy="446990"/>
          </a:xfrm>
          <a:prstGeom prst="parallelogram">
            <a:avLst>
              <a:gd name="adj" fmla="val 64680"/>
            </a:avLst>
          </a:prstGeom>
          <a:solidFill>
            <a:schemeClr val="accent3">
              <a:alpha val="35000"/>
            </a:schemeClr>
          </a:solidFill>
          <a:ln>
            <a:noFill/>
          </a:ln>
          <a:effectLst>
            <a:outerShdw blurRad="812800" dist="406400" dir="1200000" sx="116000" sy="116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9" name="平行四边形 38"/>
          <p:cNvSpPr/>
          <p:nvPr userDrawn="1"/>
        </p:nvSpPr>
        <p:spPr>
          <a:xfrm flipH="1">
            <a:off x="2946893" y="2272921"/>
            <a:ext cx="804264" cy="446990"/>
          </a:xfrm>
          <a:prstGeom prst="parallelogram">
            <a:avLst>
              <a:gd name="adj" fmla="val 64680"/>
            </a:avLst>
          </a:prstGeom>
          <a:solidFill>
            <a:schemeClr val="accent3"/>
          </a:solidFill>
          <a:ln>
            <a:noFill/>
          </a:ln>
          <a:effectLst>
            <a:outerShdw blurRad="812800" dist="406400" dir="1200000" sx="116000" sy="116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平行四边形 17"/>
          <p:cNvSpPr/>
          <p:nvPr userDrawn="1"/>
        </p:nvSpPr>
        <p:spPr>
          <a:xfrm flipH="1">
            <a:off x="2112134" y="-41134"/>
            <a:ext cx="8242703" cy="2462879"/>
          </a:xfrm>
          <a:prstGeom prst="parallelogram">
            <a:avLst>
              <a:gd name="adj" fmla="val 64680"/>
            </a:avLst>
          </a:prstGeom>
          <a:solidFill>
            <a:schemeClr val="accent3">
              <a:lumMod val="20000"/>
              <a:lumOff val="80000"/>
              <a:alpha val="62000"/>
            </a:schemeClr>
          </a:solidFill>
          <a:ln>
            <a:noFill/>
          </a:ln>
          <a:effectLst>
            <a:outerShdw blurRad="812800" dist="406400" dir="1200000" sx="116000" sy="116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5" name="平行四边形 34"/>
          <p:cNvSpPr/>
          <p:nvPr userDrawn="1"/>
        </p:nvSpPr>
        <p:spPr>
          <a:xfrm flipH="1">
            <a:off x="9118695" y="0"/>
            <a:ext cx="5483984" cy="5219699"/>
          </a:xfrm>
          <a:prstGeom prst="parallelogram">
            <a:avLst>
              <a:gd name="adj" fmla="val 63482"/>
            </a:avLst>
          </a:prstGeom>
          <a:gradFill flip="none" rotWithShape="1">
            <a:gsLst>
              <a:gs pos="0">
                <a:schemeClr val="accent1">
                  <a:alpha val="15000"/>
                </a:schemeClr>
              </a:gs>
              <a:gs pos="100000">
                <a:schemeClr val="accent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6" name="平行四边形 35"/>
          <p:cNvSpPr/>
          <p:nvPr userDrawn="1"/>
        </p:nvSpPr>
        <p:spPr>
          <a:xfrm flipH="1">
            <a:off x="6095922" y="-4248151"/>
            <a:ext cx="8782349" cy="5219699"/>
          </a:xfrm>
          <a:prstGeom prst="parallelogram">
            <a:avLst>
              <a:gd name="adj" fmla="val 63482"/>
            </a:avLst>
          </a:prstGeom>
          <a:gradFill flip="none" rotWithShape="1">
            <a:gsLst>
              <a:gs pos="0">
                <a:schemeClr val="accent1">
                  <a:alpha val="15000"/>
                </a:schemeClr>
              </a:gs>
              <a:gs pos="100000">
                <a:schemeClr val="accent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9" name="任意多边形: 形状 28"/>
          <p:cNvSpPr/>
          <p:nvPr userDrawn="1"/>
        </p:nvSpPr>
        <p:spPr>
          <a:xfrm flipH="1">
            <a:off x="3809213" y="2433401"/>
            <a:ext cx="1590101" cy="1991198"/>
          </a:xfrm>
          <a:custGeom>
            <a:avLst/>
            <a:gdLst>
              <a:gd name="connsiteX0" fmla="*/ 1590101 w 1590101"/>
              <a:gd name="connsiteY0" fmla="*/ 0 h 1991198"/>
              <a:gd name="connsiteX1" fmla="*/ 1287907 w 1590101"/>
              <a:gd name="connsiteY1" fmla="*/ 0 h 1991198"/>
              <a:gd name="connsiteX2" fmla="*/ 0 w 1590101"/>
              <a:gd name="connsiteY2" fmla="*/ 1991198 h 1991198"/>
              <a:gd name="connsiteX3" fmla="*/ 302194 w 1590101"/>
              <a:gd name="connsiteY3" fmla="*/ 1991198 h 1991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90101" h="1991198">
                <a:moveTo>
                  <a:pt x="1590101" y="0"/>
                </a:moveTo>
                <a:lnTo>
                  <a:pt x="1287907" y="0"/>
                </a:lnTo>
                <a:lnTo>
                  <a:pt x="0" y="1991198"/>
                </a:lnTo>
                <a:lnTo>
                  <a:pt x="302194" y="1991198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100000">
                <a:schemeClr val="bg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3" name="Title 7"/>
          <p:cNvSpPr>
            <a:spLocks noGrp="1"/>
          </p:cNvSpPr>
          <p:nvPr>
            <p:ph type="title"/>
          </p:nvPr>
        </p:nvSpPr>
        <p:spPr>
          <a:xfrm>
            <a:off x="3704942" y="146732"/>
            <a:ext cx="5138239" cy="1835566"/>
          </a:xfrm>
          <a:prstGeom prst="rect">
            <a:avLst/>
          </a:prstGeom>
        </p:spPr>
        <p:txBody>
          <a:bodyPr anchor="ctr"/>
          <a:lstStyle>
            <a:lvl1pPr>
              <a:defRPr b="1">
                <a:solidFill>
                  <a:srgbClr val="AA790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4" name="Subtitle 2"/>
          <p:cNvSpPr>
            <a:spLocks noGrp="1"/>
          </p:cNvSpPr>
          <p:nvPr>
            <p:ph type="subTitle" idx="1"/>
          </p:nvPr>
        </p:nvSpPr>
        <p:spPr>
          <a:xfrm>
            <a:off x="3704942" y="1983669"/>
            <a:ext cx="6759972" cy="446989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3200">
                <a:solidFill>
                  <a:srgbClr val="003366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3" name="Rectangle 2"/>
          <p:cNvSpPr/>
          <p:nvPr userDrawn="1"/>
        </p:nvSpPr>
        <p:spPr>
          <a:xfrm>
            <a:off x="-4679599" y="-4289523"/>
            <a:ext cx="23341956" cy="4289523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1" name="Rectangle 30"/>
          <p:cNvSpPr/>
          <p:nvPr userDrawn="1"/>
        </p:nvSpPr>
        <p:spPr>
          <a:xfrm>
            <a:off x="12191999" y="0"/>
            <a:ext cx="6470357" cy="18721706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7" name="Rectangle 36"/>
          <p:cNvSpPr/>
          <p:nvPr userDrawn="1"/>
        </p:nvSpPr>
        <p:spPr>
          <a:xfrm>
            <a:off x="-4679598" y="-1"/>
            <a:ext cx="4679597" cy="18721705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1" name="Rectangle 40"/>
          <p:cNvSpPr/>
          <p:nvPr userDrawn="1"/>
        </p:nvSpPr>
        <p:spPr>
          <a:xfrm>
            <a:off x="0" y="6857999"/>
            <a:ext cx="12191997" cy="11863705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Graphic 17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94407" y="256191"/>
            <a:ext cx="2286000" cy="59934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075 0.04838 L -2.08333E-7 0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31" y="-2431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2000" fill="hold"/>
                                        <p:tgtEl>
                                          <p:spTgt spid="38"/>
                                        </p:tgtEl>
                                      </p:cBhvr>
                                      <p:by x="150000" y="150000"/>
                                      <p:from x="109677" y="109677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0" y="0"/>
            <a:ext cx="3330470" cy="739776"/>
            <a:chOff x="0" y="0"/>
            <a:chExt cx="3330470" cy="739776"/>
          </a:xfrm>
        </p:grpSpPr>
        <p:grpSp>
          <p:nvGrpSpPr>
            <p:cNvPr id="12" name="组合 11"/>
            <p:cNvGrpSpPr/>
            <p:nvPr userDrawn="1"/>
          </p:nvGrpSpPr>
          <p:grpSpPr>
            <a:xfrm>
              <a:off x="142298" y="65071"/>
              <a:ext cx="1182090" cy="630862"/>
              <a:chOff x="6624541" y="159009"/>
              <a:chExt cx="731216" cy="390238"/>
            </a:xfrm>
          </p:grpSpPr>
          <p:sp>
            <p:nvSpPr>
              <p:cNvPr id="13" name="任意多边形 12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14" name="任意多边形 13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gradFill flip="none" rotWithShape="1">
                <a:gsLst>
                  <a:gs pos="29000">
                    <a:schemeClr val="accent1">
                      <a:lumMod val="75000"/>
                    </a:schemeClr>
                  </a:gs>
                  <a:gs pos="57000">
                    <a:schemeClr val="accent1">
                      <a:lumMod val="75000"/>
                      <a:alpha val="0"/>
                    </a:schemeClr>
                  </a:gs>
                </a:gsLst>
                <a:lin ang="2700000" scaled="0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 dirty="0">
                  <a:latin typeface="Calibri" panose="020F0502020204030204" pitchFamily="34" charset="0"/>
                </a:endParaRPr>
              </a:p>
            </p:txBody>
          </p:sp>
        </p:grpSp>
        <p:sp>
          <p:nvSpPr>
            <p:cNvPr id="29" name="任意多边形 28"/>
            <p:cNvSpPr/>
            <p:nvPr userDrawn="1"/>
          </p:nvSpPr>
          <p:spPr>
            <a:xfrm>
              <a:off x="0" y="1"/>
              <a:ext cx="2975322" cy="739775"/>
            </a:xfrm>
            <a:custGeom>
              <a:avLst/>
              <a:gdLst>
                <a:gd name="connsiteX0" fmla="*/ 0 w 2975322"/>
                <a:gd name="connsiteY0" fmla="*/ 0 h 739775"/>
                <a:gd name="connsiteX1" fmla="*/ 2975322 w 2975322"/>
                <a:gd name="connsiteY1" fmla="*/ 0 h 739775"/>
                <a:gd name="connsiteX2" fmla="*/ 2852807 w 2975322"/>
                <a:gd name="connsiteY2" fmla="*/ 121704 h 739775"/>
                <a:gd name="connsiteX3" fmla="*/ 794910 w 2975322"/>
                <a:gd name="connsiteY3" fmla="*/ 121704 h 739775"/>
                <a:gd name="connsiteX4" fmla="*/ 225889 w 2975322"/>
                <a:gd name="connsiteY4" fmla="*/ 739775 h 739775"/>
                <a:gd name="connsiteX5" fmla="*/ 0 w 2975322"/>
                <a:gd name="connsiteY5" fmla="*/ 739775 h 73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75322" h="739775">
                  <a:moveTo>
                    <a:pt x="0" y="0"/>
                  </a:moveTo>
                  <a:lnTo>
                    <a:pt x="2975322" y="0"/>
                  </a:lnTo>
                  <a:lnTo>
                    <a:pt x="2852807" y="121704"/>
                  </a:lnTo>
                  <a:lnTo>
                    <a:pt x="794910" y="121704"/>
                  </a:lnTo>
                  <a:lnTo>
                    <a:pt x="225889" y="739775"/>
                  </a:lnTo>
                  <a:lnTo>
                    <a:pt x="0" y="739775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6" name="直角三角形 15"/>
            <p:cNvSpPr/>
            <p:nvPr userDrawn="1"/>
          </p:nvSpPr>
          <p:spPr>
            <a:xfrm flipV="1">
              <a:off x="0" y="0"/>
              <a:ext cx="388144" cy="388144"/>
            </a:xfrm>
            <a:prstGeom prst="rtTriangle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7" name="任意多边形 16"/>
            <p:cNvSpPr/>
            <p:nvPr userDrawn="1"/>
          </p:nvSpPr>
          <p:spPr>
            <a:xfrm>
              <a:off x="2" y="0"/>
              <a:ext cx="606259" cy="252413"/>
            </a:xfrm>
            <a:custGeom>
              <a:avLst/>
              <a:gdLst>
                <a:gd name="connsiteX0" fmla="*/ 0 w 2353883"/>
                <a:gd name="connsiteY0" fmla="*/ 0 h 980028"/>
                <a:gd name="connsiteX1" fmla="*/ 2353883 w 2353883"/>
                <a:gd name="connsiteY1" fmla="*/ 0 h 980028"/>
                <a:gd name="connsiteX2" fmla="*/ 1367320 w 2353883"/>
                <a:gd name="connsiteY2" fmla="*/ 980028 h 980028"/>
                <a:gd name="connsiteX3" fmla="*/ 0 w 2353883"/>
                <a:gd name="connsiteY3" fmla="*/ 980028 h 9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53883" h="980028">
                  <a:moveTo>
                    <a:pt x="0" y="0"/>
                  </a:moveTo>
                  <a:lnTo>
                    <a:pt x="2353883" y="0"/>
                  </a:lnTo>
                  <a:lnTo>
                    <a:pt x="1367320" y="980028"/>
                  </a:lnTo>
                  <a:lnTo>
                    <a:pt x="0" y="980028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8" name="任意多边形 17"/>
            <p:cNvSpPr/>
            <p:nvPr userDrawn="1"/>
          </p:nvSpPr>
          <p:spPr>
            <a:xfrm>
              <a:off x="2034063" y="1"/>
              <a:ext cx="1011871" cy="555880"/>
            </a:xfrm>
            <a:custGeom>
              <a:avLst/>
              <a:gdLst>
                <a:gd name="connsiteX0" fmla="*/ 837397 w 1514221"/>
                <a:gd name="connsiteY0" fmla="*/ 0 h 831850"/>
                <a:gd name="connsiteX1" fmla="*/ 1116227 w 1514221"/>
                <a:gd name="connsiteY1" fmla="*/ 0 h 831850"/>
                <a:gd name="connsiteX2" fmla="*/ 1235391 w 1514221"/>
                <a:gd name="connsiteY2" fmla="*/ 0 h 831850"/>
                <a:gd name="connsiteX3" fmla="*/ 1514221 w 1514221"/>
                <a:gd name="connsiteY3" fmla="*/ 0 h 831850"/>
                <a:gd name="connsiteX4" fmla="*/ 676825 w 1514221"/>
                <a:gd name="connsiteY4" fmla="*/ 831850 h 831850"/>
                <a:gd name="connsiteX5" fmla="*/ 397995 w 1514221"/>
                <a:gd name="connsiteY5" fmla="*/ 831850 h 831850"/>
                <a:gd name="connsiteX6" fmla="*/ 278830 w 1514221"/>
                <a:gd name="connsiteY6" fmla="*/ 831850 h 831850"/>
                <a:gd name="connsiteX7" fmla="*/ 0 w 1514221"/>
                <a:gd name="connsiteY7" fmla="*/ 831850 h 831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14221" h="831850">
                  <a:moveTo>
                    <a:pt x="837397" y="0"/>
                  </a:moveTo>
                  <a:lnTo>
                    <a:pt x="1116227" y="0"/>
                  </a:lnTo>
                  <a:lnTo>
                    <a:pt x="1235391" y="0"/>
                  </a:lnTo>
                  <a:lnTo>
                    <a:pt x="1514221" y="0"/>
                  </a:lnTo>
                  <a:lnTo>
                    <a:pt x="676825" y="831850"/>
                  </a:lnTo>
                  <a:lnTo>
                    <a:pt x="397995" y="831850"/>
                  </a:lnTo>
                  <a:lnTo>
                    <a:pt x="278830" y="831850"/>
                  </a:lnTo>
                  <a:lnTo>
                    <a:pt x="0" y="83185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9" name="任意多边形 18"/>
            <p:cNvSpPr/>
            <p:nvPr userDrawn="1"/>
          </p:nvSpPr>
          <p:spPr>
            <a:xfrm>
              <a:off x="2659732" y="1"/>
              <a:ext cx="670738" cy="446886"/>
            </a:xfrm>
            <a:custGeom>
              <a:avLst/>
              <a:gdLst>
                <a:gd name="connsiteX0" fmla="*/ 552910 w 824374"/>
                <a:gd name="connsiteY0" fmla="*/ 0 h 549247"/>
                <a:gd name="connsiteX1" fmla="*/ 824374 w 824374"/>
                <a:gd name="connsiteY1" fmla="*/ 0 h 549247"/>
                <a:gd name="connsiteX2" fmla="*/ 271464 w 824374"/>
                <a:gd name="connsiteY2" fmla="*/ 549247 h 549247"/>
                <a:gd name="connsiteX3" fmla="*/ 0 w 824374"/>
                <a:gd name="connsiteY3" fmla="*/ 549247 h 549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4374" h="549247">
                  <a:moveTo>
                    <a:pt x="552910" y="0"/>
                  </a:moveTo>
                  <a:lnTo>
                    <a:pt x="824374" y="0"/>
                  </a:lnTo>
                  <a:lnTo>
                    <a:pt x="271464" y="549247"/>
                  </a:lnTo>
                  <a:lnTo>
                    <a:pt x="0" y="549247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</p:grpSp>
      <p:sp>
        <p:nvSpPr>
          <p:cNvPr id="21" name="任意多边形 20"/>
          <p:cNvSpPr/>
          <p:nvPr userDrawn="1"/>
        </p:nvSpPr>
        <p:spPr>
          <a:xfrm>
            <a:off x="-339254" y="546773"/>
            <a:ext cx="824374" cy="549247"/>
          </a:xfrm>
          <a:custGeom>
            <a:avLst/>
            <a:gdLst>
              <a:gd name="connsiteX0" fmla="*/ 552910 w 824374"/>
              <a:gd name="connsiteY0" fmla="*/ 0 h 549247"/>
              <a:gd name="connsiteX1" fmla="*/ 824374 w 824374"/>
              <a:gd name="connsiteY1" fmla="*/ 0 h 549247"/>
              <a:gd name="connsiteX2" fmla="*/ 271464 w 824374"/>
              <a:gd name="connsiteY2" fmla="*/ 549247 h 549247"/>
              <a:gd name="connsiteX3" fmla="*/ 0 w 824374"/>
              <a:gd name="connsiteY3" fmla="*/ 549247 h 549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374" h="549247">
                <a:moveTo>
                  <a:pt x="552910" y="0"/>
                </a:moveTo>
                <a:lnTo>
                  <a:pt x="824374" y="0"/>
                </a:lnTo>
                <a:lnTo>
                  <a:pt x="271464" y="549247"/>
                </a:lnTo>
                <a:lnTo>
                  <a:pt x="0" y="549247"/>
                </a:lnTo>
                <a:close/>
              </a:path>
            </a:pathLst>
          </a:custGeom>
          <a:gradFill>
            <a:gsLst>
              <a:gs pos="0">
                <a:schemeClr val="bg1"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dirty="0">
              <a:latin typeface="Calibri" panose="020F0502020204030204" pitchFamily="34" charset="0"/>
            </a:endParaRPr>
          </a:p>
        </p:txBody>
      </p:sp>
      <p:cxnSp>
        <p:nvCxnSpPr>
          <p:cNvPr id="22" name="直接连接符 21"/>
          <p:cNvCxnSpPr/>
          <p:nvPr userDrawn="1"/>
        </p:nvCxnSpPr>
        <p:spPr>
          <a:xfrm>
            <a:off x="0" y="843113"/>
            <a:ext cx="11964987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平行四边形 22"/>
          <p:cNvSpPr/>
          <p:nvPr userDrawn="1"/>
        </p:nvSpPr>
        <p:spPr>
          <a:xfrm>
            <a:off x="11798295" y="685489"/>
            <a:ext cx="166692" cy="97239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24" name="平行四边形 23"/>
          <p:cNvSpPr/>
          <p:nvPr userDrawn="1"/>
        </p:nvSpPr>
        <p:spPr>
          <a:xfrm>
            <a:off x="11631603" y="685489"/>
            <a:ext cx="166692" cy="97239"/>
          </a:xfrm>
          <a:prstGeom prst="parallelogram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28" name="Rectangle 6"/>
          <p:cNvSpPr/>
          <p:nvPr/>
        </p:nvSpPr>
        <p:spPr>
          <a:xfrm flipV="1">
            <a:off x="0" y="6504449"/>
            <a:ext cx="12192000" cy="365124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4896643" y="6476843"/>
            <a:ext cx="2171700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DSA | HKUST(GZ)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51772" y="6515381"/>
            <a:ext cx="740228" cy="365125"/>
          </a:xfrm>
          <a:prstGeom prst="rect">
            <a:avLst/>
          </a:prstGeom>
        </p:spPr>
        <p:txBody>
          <a:bodyPr anchor="ctr"/>
          <a:lstStyle>
            <a:lvl1pPr>
              <a:defRPr sz="22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48D484B4-D9FB-CC40-86CD-AFBD26B2E985}" type="slidenum">
              <a:rPr lang="en-US" smtClean="0"/>
            </a:fld>
            <a:endParaRPr lang="en-US" dirty="0"/>
          </a:p>
        </p:txBody>
      </p:sp>
      <p:sp>
        <p:nvSpPr>
          <p:cNvPr id="25" name="文本框 30"/>
          <p:cNvSpPr txBox="1"/>
          <p:nvPr userDrawn="1"/>
        </p:nvSpPr>
        <p:spPr>
          <a:xfrm>
            <a:off x="142298" y="6473952"/>
            <a:ext cx="1278571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Jing Tang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3" name="Graphic 16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42744" y="190354"/>
            <a:ext cx="1645920" cy="43152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0" y="0"/>
            <a:ext cx="3330470" cy="739776"/>
            <a:chOff x="0" y="0"/>
            <a:chExt cx="3330470" cy="739776"/>
          </a:xfrm>
        </p:grpSpPr>
        <p:grpSp>
          <p:nvGrpSpPr>
            <p:cNvPr id="12" name="组合 11"/>
            <p:cNvGrpSpPr/>
            <p:nvPr userDrawn="1"/>
          </p:nvGrpSpPr>
          <p:grpSpPr>
            <a:xfrm>
              <a:off x="142298" y="65071"/>
              <a:ext cx="1182090" cy="630862"/>
              <a:chOff x="6624541" y="159009"/>
              <a:chExt cx="731216" cy="390238"/>
            </a:xfrm>
          </p:grpSpPr>
          <p:sp>
            <p:nvSpPr>
              <p:cNvPr id="13" name="任意多边形 12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14" name="任意多边形 13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gradFill flip="none" rotWithShape="1">
                <a:gsLst>
                  <a:gs pos="29000">
                    <a:schemeClr val="accent1">
                      <a:lumMod val="75000"/>
                    </a:schemeClr>
                  </a:gs>
                  <a:gs pos="57000">
                    <a:schemeClr val="accent1">
                      <a:lumMod val="75000"/>
                      <a:alpha val="0"/>
                    </a:schemeClr>
                  </a:gs>
                </a:gsLst>
                <a:lin ang="2700000" scaled="0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 dirty="0">
                  <a:latin typeface="Calibri" panose="020F0502020204030204" pitchFamily="34" charset="0"/>
                </a:endParaRPr>
              </a:p>
            </p:txBody>
          </p:sp>
        </p:grpSp>
        <p:sp>
          <p:nvSpPr>
            <p:cNvPr id="29" name="任意多边形 28"/>
            <p:cNvSpPr/>
            <p:nvPr userDrawn="1"/>
          </p:nvSpPr>
          <p:spPr>
            <a:xfrm>
              <a:off x="0" y="1"/>
              <a:ext cx="2975322" cy="739775"/>
            </a:xfrm>
            <a:custGeom>
              <a:avLst/>
              <a:gdLst>
                <a:gd name="connsiteX0" fmla="*/ 0 w 2975322"/>
                <a:gd name="connsiteY0" fmla="*/ 0 h 739775"/>
                <a:gd name="connsiteX1" fmla="*/ 2975322 w 2975322"/>
                <a:gd name="connsiteY1" fmla="*/ 0 h 739775"/>
                <a:gd name="connsiteX2" fmla="*/ 2852807 w 2975322"/>
                <a:gd name="connsiteY2" fmla="*/ 121704 h 739775"/>
                <a:gd name="connsiteX3" fmla="*/ 794910 w 2975322"/>
                <a:gd name="connsiteY3" fmla="*/ 121704 h 739775"/>
                <a:gd name="connsiteX4" fmla="*/ 225889 w 2975322"/>
                <a:gd name="connsiteY4" fmla="*/ 739775 h 739775"/>
                <a:gd name="connsiteX5" fmla="*/ 0 w 2975322"/>
                <a:gd name="connsiteY5" fmla="*/ 739775 h 73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75322" h="739775">
                  <a:moveTo>
                    <a:pt x="0" y="0"/>
                  </a:moveTo>
                  <a:lnTo>
                    <a:pt x="2975322" y="0"/>
                  </a:lnTo>
                  <a:lnTo>
                    <a:pt x="2852807" y="121704"/>
                  </a:lnTo>
                  <a:lnTo>
                    <a:pt x="794910" y="121704"/>
                  </a:lnTo>
                  <a:lnTo>
                    <a:pt x="225889" y="739775"/>
                  </a:lnTo>
                  <a:lnTo>
                    <a:pt x="0" y="739775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6" name="直角三角形 15"/>
            <p:cNvSpPr/>
            <p:nvPr userDrawn="1"/>
          </p:nvSpPr>
          <p:spPr>
            <a:xfrm flipV="1">
              <a:off x="0" y="0"/>
              <a:ext cx="388144" cy="388144"/>
            </a:xfrm>
            <a:prstGeom prst="rtTriangle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7" name="任意多边形 16"/>
            <p:cNvSpPr/>
            <p:nvPr userDrawn="1"/>
          </p:nvSpPr>
          <p:spPr>
            <a:xfrm>
              <a:off x="2" y="0"/>
              <a:ext cx="606259" cy="252413"/>
            </a:xfrm>
            <a:custGeom>
              <a:avLst/>
              <a:gdLst>
                <a:gd name="connsiteX0" fmla="*/ 0 w 2353883"/>
                <a:gd name="connsiteY0" fmla="*/ 0 h 980028"/>
                <a:gd name="connsiteX1" fmla="*/ 2353883 w 2353883"/>
                <a:gd name="connsiteY1" fmla="*/ 0 h 980028"/>
                <a:gd name="connsiteX2" fmla="*/ 1367320 w 2353883"/>
                <a:gd name="connsiteY2" fmla="*/ 980028 h 980028"/>
                <a:gd name="connsiteX3" fmla="*/ 0 w 2353883"/>
                <a:gd name="connsiteY3" fmla="*/ 980028 h 9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53883" h="980028">
                  <a:moveTo>
                    <a:pt x="0" y="0"/>
                  </a:moveTo>
                  <a:lnTo>
                    <a:pt x="2353883" y="0"/>
                  </a:lnTo>
                  <a:lnTo>
                    <a:pt x="1367320" y="980028"/>
                  </a:lnTo>
                  <a:lnTo>
                    <a:pt x="0" y="980028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8" name="任意多边形 17"/>
            <p:cNvSpPr/>
            <p:nvPr userDrawn="1"/>
          </p:nvSpPr>
          <p:spPr>
            <a:xfrm>
              <a:off x="2034063" y="1"/>
              <a:ext cx="1011871" cy="555880"/>
            </a:xfrm>
            <a:custGeom>
              <a:avLst/>
              <a:gdLst>
                <a:gd name="connsiteX0" fmla="*/ 837397 w 1514221"/>
                <a:gd name="connsiteY0" fmla="*/ 0 h 831850"/>
                <a:gd name="connsiteX1" fmla="*/ 1116227 w 1514221"/>
                <a:gd name="connsiteY1" fmla="*/ 0 h 831850"/>
                <a:gd name="connsiteX2" fmla="*/ 1235391 w 1514221"/>
                <a:gd name="connsiteY2" fmla="*/ 0 h 831850"/>
                <a:gd name="connsiteX3" fmla="*/ 1514221 w 1514221"/>
                <a:gd name="connsiteY3" fmla="*/ 0 h 831850"/>
                <a:gd name="connsiteX4" fmla="*/ 676825 w 1514221"/>
                <a:gd name="connsiteY4" fmla="*/ 831850 h 831850"/>
                <a:gd name="connsiteX5" fmla="*/ 397995 w 1514221"/>
                <a:gd name="connsiteY5" fmla="*/ 831850 h 831850"/>
                <a:gd name="connsiteX6" fmla="*/ 278830 w 1514221"/>
                <a:gd name="connsiteY6" fmla="*/ 831850 h 831850"/>
                <a:gd name="connsiteX7" fmla="*/ 0 w 1514221"/>
                <a:gd name="connsiteY7" fmla="*/ 831850 h 831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14221" h="831850">
                  <a:moveTo>
                    <a:pt x="837397" y="0"/>
                  </a:moveTo>
                  <a:lnTo>
                    <a:pt x="1116227" y="0"/>
                  </a:lnTo>
                  <a:lnTo>
                    <a:pt x="1235391" y="0"/>
                  </a:lnTo>
                  <a:lnTo>
                    <a:pt x="1514221" y="0"/>
                  </a:lnTo>
                  <a:lnTo>
                    <a:pt x="676825" y="831850"/>
                  </a:lnTo>
                  <a:lnTo>
                    <a:pt x="397995" y="831850"/>
                  </a:lnTo>
                  <a:lnTo>
                    <a:pt x="278830" y="831850"/>
                  </a:lnTo>
                  <a:lnTo>
                    <a:pt x="0" y="83185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9" name="任意多边形 18"/>
            <p:cNvSpPr/>
            <p:nvPr userDrawn="1"/>
          </p:nvSpPr>
          <p:spPr>
            <a:xfrm>
              <a:off x="2659732" y="1"/>
              <a:ext cx="670738" cy="446886"/>
            </a:xfrm>
            <a:custGeom>
              <a:avLst/>
              <a:gdLst>
                <a:gd name="connsiteX0" fmla="*/ 552910 w 824374"/>
                <a:gd name="connsiteY0" fmla="*/ 0 h 549247"/>
                <a:gd name="connsiteX1" fmla="*/ 824374 w 824374"/>
                <a:gd name="connsiteY1" fmla="*/ 0 h 549247"/>
                <a:gd name="connsiteX2" fmla="*/ 271464 w 824374"/>
                <a:gd name="connsiteY2" fmla="*/ 549247 h 549247"/>
                <a:gd name="connsiteX3" fmla="*/ 0 w 824374"/>
                <a:gd name="connsiteY3" fmla="*/ 549247 h 549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4374" h="549247">
                  <a:moveTo>
                    <a:pt x="552910" y="0"/>
                  </a:moveTo>
                  <a:lnTo>
                    <a:pt x="824374" y="0"/>
                  </a:lnTo>
                  <a:lnTo>
                    <a:pt x="271464" y="549247"/>
                  </a:lnTo>
                  <a:lnTo>
                    <a:pt x="0" y="549247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</p:grpSp>
      <p:sp>
        <p:nvSpPr>
          <p:cNvPr id="21" name="任意多边形 20"/>
          <p:cNvSpPr/>
          <p:nvPr userDrawn="1"/>
        </p:nvSpPr>
        <p:spPr>
          <a:xfrm>
            <a:off x="-339254" y="546773"/>
            <a:ext cx="824374" cy="549247"/>
          </a:xfrm>
          <a:custGeom>
            <a:avLst/>
            <a:gdLst>
              <a:gd name="connsiteX0" fmla="*/ 552910 w 824374"/>
              <a:gd name="connsiteY0" fmla="*/ 0 h 549247"/>
              <a:gd name="connsiteX1" fmla="*/ 824374 w 824374"/>
              <a:gd name="connsiteY1" fmla="*/ 0 h 549247"/>
              <a:gd name="connsiteX2" fmla="*/ 271464 w 824374"/>
              <a:gd name="connsiteY2" fmla="*/ 549247 h 549247"/>
              <a:gd name="connsiteX3" fmla="*/ 0 w 824374"/>
              <a:gd name="connsiteY3" fmla="*/ 549247 h 549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374" h="549247">
                <a:moveTo>
                  <a:pt x="552910" y="0"/>
                </a:moveTo>
                <a:lnTo>
                  <a:pt x="824374" y="0"/>
                </a:lnTo>
                <a:lnTo>
                  <a:pt x="271464" y="549247"/>
                </a:lnTo>
                <a:lnTo>
                  <a:pt x="0" y="549247"/>
                </a:lnTo>
                <a:close/>
              </a:path>
            </a:pathLst>
          </a:custGeom>
          <a:gradFill>
            <a:gsLst>
              <a:gs pos="0">
                <a:schemeClr val="bg1"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dirty="0">
              <a:latin typeface="Calibri" panose="020F0502020204030204" pitchFamily="34" charset="0"/>
            </a:endParaRPr>
          </a:p>
        </p:txBody>
      </p:sp>
      <p:cxnSp>
        <p:nvCxnSpPr>
          <p:cNvPr id="22" name="直接连接符 21"/>
          <p:cNvCxnSpPr/>
          <p:nvPr userDrawn="1"/>
        </p:nvCxnSpPr>
        <p:spPr>
          <a:xfrm>
            <a:off x="0" y="843113"/>
            <a:ext cx="11964987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平行四边形 22"/>
          <p:cNvSpPr/>
          <p:nvPr userDrawn="1"/>
        </p:nvSpPr>
        <p:spPr>
          <a:xfrm>
            <a:off x="11798295" y="685489"/>
            <a:ext cx="166692" cy="97239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24" name="平行四边形 23"/>
          <p:cNvSpPr/>
          <p:nvPr userDrawn="1"/>
        </p:nvSpPr>
        <p:spPr>
          <a:xfrm>
            <a:off x="11631603" y="685489"/>
            <a:ext cx="166692" cy="97239"/>
          </a:xfrm>
          <a:prstGeom prst="parallelogram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28" name="Rectangle 6"/>
          <p:cNvSpPr/>
          <p:nvPr/>
        </p:nvSpPr>
        <p:spPr>
          <a:xfrm flipV="1">
            <a:off x="0" y="6504449"/>
            <a:ext cx="12192000" cy="365124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4896643" y="6476843"/>
            <a:ext cx="2171700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DSA | HKUST(GZ)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51772" y="6515381"/>
            <a:ext cx="740228" cy="365125"/>
          </a:xfrm>
          <a:prstGeom prst="rect">
            <a:avLst/>
          </a:prstGeom>
        </p:spPr>
        <p:txBody>
          <a:bodyPr anchor="ctr"/>
          <a:lstStyle>
            <a:lvl1pPr>
              <a:defRPr sz="22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48D484B4-D9FB-CC40-86CD-AFBD26B2E985}" type="slidenum">
              <a:rPr lang="en-US" smtClean="0"/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2685034"/>
            <a:ext cx="12192000" cy="1675309"/>
          </a:xfrm>
          <a:prstGeom prst="rect">
            <a:avLst/>
          </a:prstGeom>
          <a:solidFill>
            <a:srgbClr val="003366"/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25" name="文本框 30"/>
          <p:cNvSpPr txBox="1"/>
          <p:nvPr userDrawn="1"/>
        </p:nvSpPr>
        <p:spPr>
          <a:xfrm>
            <a:off x="142298" y="6473952"/>
            <a:ext cx="1278571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Jing Tang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4" name="Graphic 16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42744" y="190354"/>
            <a:ext cx="1645920" cy="43152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98924" y="914518"/>
            <a:ext cx="9800211" cy="2570731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198924" y="3560859"/>
            <a:ext cx="9800211" cy="147259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635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8235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12063" y="6315214"/>
            <a:ext cx="2700278" cy="316841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425" y="6315214"/>
            <a:ext cx="3960409" cy="316841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878516" y="6315214"/>
            <a:ext cx="2700278" cy="316841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0"/>
            <a:ext cx="12196761" cy="6858001"/>
          </a:xfrm>
          <a:prstGeom prst="rect">
            <a:avLst/>
          </a:prstGeom>
          <a:gradFill>
            <a:gsLst>
              <a:gs pos="33000">
                <a:srgbClr val="FFFFFF">
                  <a:alpha val="89000"/>
                </a:srgbClr>
              </a:gs>
              <a:gs pos="7000">
                <a:schemeClr val="bg1"/>
              </a:gs>
              <a:gs pos="67000">
                <a:schemeClr val="bg1">
                  <a:alpha val="55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pic>
        <p:nvPicPr>
          <p:cNvPr id="24" name="图片 3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43" r="6443"/>
          <a:stretch>
            <a:fillRect/>
          </a:stretch>
        </p:blipFill>
        <p:spPr>
          <a:xfrm>
            <a:off x="0" y="0"/>
            <a:ext cx="12196761" cy="6858000"/>
          </a:xfrm>
          <a:prstGeom prst="rect">
            <a:avLst/>
          </a:prstGeom>
        </p:spPr>
      </p:pic>
      <p:sp>
        <p:nvSpPr>
          <p:cNvPr id="4" name="任意多边形: 形状 3"/>
          <p:cNvSpPr/>
          <p:nvPr userDrawn="1"/>
        </p:nvSpPr>
        <p:spPr>
          <a:xfrm rot="1946637">
            <a:off x="11291772" y="4484088"/>
            <a:ext cx="1342588" cy="2965475"/>
          </a:xfrm>
          <a:custGeom>
            <a:avLst/>
            <a:gdLst>
              <a:gd name="connsiteX0" fmla="*/ 0 w 1342588"/>
              <a:gd name="connsiteY0" fmla="*/ 0 h 2965475"/>
              <a:gd name="connsiteX1" fmla="*/ 1342588 w 1342588"/>
              <a:gd name="connsiteY1" fmla="*/ 2111997 h 2965475"/>
              <a:gd name="connsiteX2" fmla="*/ 0 w 1342588"/>
              <a:gd name="connsiteY2" fmla="*/ 2965475 h 2965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42588" h="2965475">
                <a:moveTo>
                  <a:pt x="0" y="0"/>
                </a:moveTo>
                <a:lnTo>
                  <a:pt x="1342588" y="2111997"/>
                </a:lnTo>
                <a:lnTo>
                  <a:pt x="0" y="296547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80" name="任意多边形: 形状 79"/>
          <p:cNvSpPr/>
          <p:nvPr userDrawn="1"/>
        </p:nvSpPr>
        <p:spPr>
          <a:xfrm>
            <a:off x="1" y="1"/>
            <a:ext cx="5781347" cy="6857999"/>
          </a:xfrm>
          <a:custGeom>
            <a:avLst/>
            <a:gdLst>
              <a:gd name="connsiteX0" fmla="*/ 0 w 5781347"/>
              <a:gd name="connsiteY0" fmla="*/ 0 h 6857999"/>
              <a:gd name="connsiteX1" fmla="*/ 5781347 w 5781347"/>
              <a:gd name="connsiteY1" fmla="*/ 0 h 6857999"/>
              <a:gd name="connsiteX2" fmla="*/ 1450589 w 5781347"/>
              <a:gd name="connsiteY2" fmla="*/ 6857999 h 6857999"/>
              <a:gd name="connsiteX3" fmla="*/ 0 w 5781347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1347" h="6857999">
                <a:moveTo>
                  <a:pt x="0" y="0"/>
                </a:moveTo>
                <a:lnTo>
                  <a:pt x="5781347" y="0"/>
                </a:lnTo>
                <a:lnTo>
                  <a:pt x="1450589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9" name="任意多边形: 形状 78"/>
          <p:cNvSpPr/>
          <p:nvPr userDrawn="1"/>
        </p:nvSpPr>
        <p:spPr>
          <a:xfrm rot="1946637">
            <a:off x="-720317" y="-1899824"/>
            <a:ext cx="4902793" cy="7492316"/>
          </a:xfrm>
          <a:custGeom>
            <a:avLst/>
            <a:gdLst>
              <a:gd name="connsiteX0" fmla="*/ 0 w 4902793"/>
              <a:gd name="connsiteY0" fmla="*/ 3116685 h 7492316"/>
              <a:gd name="connsiteX1" fmla="*/ 4902793 w 4902793"/>
              <a:gd name="connsiteY1" fmla="*/ 0 h 7492316"/>
              <a:gd name="connsiteX2" fmla="*/ 4902793 w 4902793"/>
              <a:gd name="connsiteY2" fmla="*/ 7492316 h 7492316"/>
              <a:gd name="connsiteX3" fmla="*/ 2781570 w 4902793"/>
              <a:gd name="connsiteY3" fmla="*/ 7492316 h 7492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02793" h="7492316">
                <a:moveTo>
                  <a:pt x="0" y="3116685"/>
                </a:moveTo>
                <a:lnTo>
                  <a:pt x="4902793" y="0"/>
                </a:lnTo>
                <a:lnTo>
                  <a:pt x="4902793" y="7492316"/>
                </a:lnTo>
                <a:lnTo>
                  <a:pt x="2781570" y="7492316"/>
                </a:lnTo>
                <a:close/>
              </a:path>
            </a:pathLst>
          </a:custGeom>
          <a:solidFill>
            <a:schemeClr val="accent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" name="任意多边形: 形状 6"/>
          <p:cNvSpPr/>
          <p:nvPr userDrawn="1"/>
        </p:nvSpPr>
        <p:spPr>
          <a:xfrm rot="1946637">
            <a:off x="-1004883" y="3894140"/>
            <a:ext cx="3917268" cy="185603"/>
          </a:xfrm>
          <a:custGeom>
            <a:avLst/>
            <a:gdLst>
              <a:gd name="connsiteX0" fmla="*/ 0 w 3917268"/>
              <a:gd name="connsiteY0" fmla="*/ 0 h 185603"/>
              <a:gd name="connsiteX1" fmla="*/ 3917268 w 3917268"/>
              <a:gd name="connsiteY1" fmla="*/ 0 h 185603"/>
              <a:gd name="connsiteX2" fmla="*/ 3917268 w 3917268"/>
              <a:gd name="connsiteY2" fmla="*/ 185603 h 185603"/>
              <a:gd name="connsiteX3" fmla="*/ 117987 w 3917268"/>
              <a:gd name="connsiteY3" fmla="*/ 185603 h 185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17268" h="185603">
                <a:moveTo>
                  <a:pt x="0" y="0"/>
                </a:moveTo>
                <a:lnTo>
                  <a:pt x="3917268" y="0"/>
                </a:lnTo>
                <a:lnTo>
                  <a:pt x="3917268" y="185603"/>
                </a:lnTo>
                <a:lnTo>
                  <a:pt x="117987" y="185603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66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7" name="任意多边形: 形状 76"/>
          <p:cNvSpPr/>
          <p:nvPr userDrawn="1"/>
        </p:nvSpPr>
        <p:spPr>
          <a:xfrm rot="1946637">
            <a:off x="243137" y="-1618737"/>
            <a:ext cx="4301549" cy="5957100"/>
          </a:xfrm>
          <a:custGeom>
            <a:avLst/>
            <a:gdLst>
              <a:gd name="connsiteX0" fmla="*/ 2401963 w 4301549"/>
              <a:gd name="connsiteY0" fmla="*/ 1207559 h 5957100"/>
              <a:gd name="connsiteX1" fmla="*/ 4301548 w 4301549"/>
              <a:gd name="connsiteY1" fmla="*/ 0 h 5957100"/>
              <a:gd name="connsiteX2" fmla="*/ 4301549 w 4301549"/>
              <a:gd name="connsiteY2" fmla="*/ 5957100 h 5957100"/>
              <a:gd name="connsiteX3" fmla="*/ 1207559 w 4301549"/>
              <a:gd name="connsiteY3" fmla="*/ 5957100 h 5957100"/>
              <a:gd name="connsiteX4" fmla="*/ 0 w 4301549"/>
              <a:gd name="connsiteY4" fmla="*/ 4057513 h 5957100"/>
              <a:gd name="connsiteX5" fmla="*/ 2401963 w 4301549"/>
              <a:gd name="connsiteY5" fmla="*/ 4057513 h 5957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01549" h="5957100">
                <a:moveTo>
                  <a:pt x="2401963" y="1207559"/>
                </a:moveTo>
                <a:lnTo>
                  <a:pt x="4301548" y="0"/>
                </a:lnTo>
                <a:lnTo>
                  <a:pt x="4301549" y="5957100"/>
                </a:lnTo>
                <a:lnTo>
                  <a:pt x="1207559" y="5957100"/>
                </a:lnTo>
                <a:lnTo>
                  <a:pt x="0" y="4057513"/>
                </a:lnTo>
                <a:lnTo>
                  <a:pt x="2401963" y="4057513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43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81" name="任意多边形: 形状 80"/>
          <p:cNvSpPr/>
          <p:nvPr userDrawn="1"/>
        </p:nvSpPr>
        <p:spPr>
          <a:xfrm flipH="1">
            <a:off x="0" y="2624220"/>
            <a:ext cx="12192000" cy="2383200"/>
          </a:xfrm>
          <a:custGeom>
            <a:avLst/>
            <a:gdLst>
              <a:gd name="connsiteX0" fmla="*/ 12192000 w 12192000"/>
              <a:gd name="connsiteY0" fmla="*/ 0 h 2383200"/>
              <a:gd name="connsiteX1" fmla="*/ 11953021 w 12192000"/>
              <a:gd name="connsiteY1" fmla="*/ 0 h 2383200"/>
              <a:gd name="connsiteX2" fmla="*/ 537341 w 12192000"/>
              <a:gd name="connsiteY2" fmla="*/ 0 h 2383200"/>
              <a:gd name="connsiteX3" fmla="*/ 0 w 12192000"/>
              <a:gd name="connsiteY3" fmla="*/ 0 h 2383200"/>
              <a:gd name="connsiteX4" fmla="*/ 0 w 12192000"/>
              <a:gd name="connsiteY4" fmla="*/ 2383200 h 2383200"/>
              <a:gd name="connsiteX5" fmla="*/ 537341 w 12192000"/>
              <a:gd name="connsiteY5" fmla="*/ 2383200 h 2383200"/>
              <a:gd name="connsiteX6" fmla="*/ 8212875 w 12192000"/>
              <a:gd name="connsiteY6" fmla="*/ 2383200 h 2383200"/>
              <a:gd name="connsiteX7" fmla="*/ 8750216 w 12192000"/>
              <a:gd name="connsiteY7" fmla="*/ 2383200 h 2383200"/>
              <a:gd name="connsiteX8" fmla="*/ 12192000 w 12192000"/>
              <a:gd name="connsiteY8" fmla="*/ 190115 h 238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2383200">
                <a:moveTo>
                  <a:pt x="12192000" y="0"/>
                </a:moveTo>
                <a:lnTo>
                  <a:pt x="11953021" y="0"/>
                </a:lnTo>
                <a:lnTo>
                  <a:pt x="537341" y="0"/>
                </a:lnTo>
                <a:lnTo>
                  <a:pt x="0" y="0"/>
                </a:lnTo>
                <a:lnTo>
                  <a:pt x="0" y="2383200"/>
                </a:lnTo>
                <a:lnTo>
                  <a:pt x="537341" y="2383200"/>
                </a:lnTo>
                <a:lnTo>
                  <a:pt x="8212875" y="2383200"/>
                </a:lnTo>
                <a:lnTo>
                  <a:pt x="8750216" y="2383200"/>
                </a:lnTo>
                <a:lnTo>
                  <a:pt x="12192000" y="190115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  <a:alpha val="70000"/>
            </a:schemeClr>
          </a:solidFill>
          <a:ln>
            <a:noFill/>
          </a:ln>
          <a:effectLst>
            <a:outerShdw blurRad="1270000" dist="406400" dir="5400000" sx="80000" sy="8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6" name="任意多边形: 形状 75"/>
          <p:cNvSpPr/>
          <p:nvPr userDrawn="1"/>
        </p:nvSpPr>
        <p:spPr>
          <a:xfrm rot="1946637">
            <a:off x="61446" y="-2331976"/>
            <a:ext cx="6816051" cy="6453716"/>
          </a:xfrm>
          <a:custGeom>
            <a:avLst/>
            <a:gdLst>
              <a:gd name="connsiteX0" fmla="*/ 0 w 6816051"/>
              <a:gd name="connsiteY0" fmla="*/ 4332935 h 6453716"/>
              <a:gd name="connsiteX1" fmla="*/ 6816051 w 6816051"/>
              <a:gd name="connsiteY1" fmla="*/ 0 h 6453716"/>
              <a:gd name="connsiteX2" fmla="*/ 6816051 w 6816051"/>
              <a:gd name="connsiteY2" fmla="*/ 6453716 h 6453716"/>
              <a:gd name="connsiteX3" fmla="*/ 1348172 w 6816051"/>
              <a:gd name="connsiteY3" fmla="*/ 6453716 h 645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16051" h="6453716">
                <a:moveTo>
                  <a:pt x="0" y="4332935"/>
                </a:moveTo>
                <a:lnTo>
                  <a:pt x="6816051" y="0"/>
                </a:lnTo>
                <a:lnTo>
                  <a:pt x="6816051" y="6453716"/>
                </a:lnTo>
                <a:lnTo>
                  <a:pt x="1348172" y="6453716"/>
                </a:lnTo>
                <a:close/>
              </a:path>
            </a:pathLst>
          </a:custGeom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1" name="任意多边形: 形状 10"/>
          <p:cNvSpPr/>
          <p:nvPr userDrawn="1"/>
        </p:nvSpPr>
        <p:spPr>
          <a:xfrm rot="1946637">
            <a:off x="2155105" y="-640499"/>
            <a:ext cx="2015107" cy="1280995"/>
          </a:xfrm>
          <a:custGeom>
            <a:avLst/>
            <a:gdLst>
              <a:gd name="connsiteX0" fmla="*/ 0 w 2015107"/>
              <a:gd name="connsiteY0" fmla="*/ 1280995 h 1280995"/>
              <a:gd name="connsiteX1" fmla="*/ 2015107 w 2015107"/>
              <a:gd name="connsiteY1" fmla="*/ 0 h 1280995"/>
              <a:gd name="connsiteX2" fmla="*/ 2015107 w 2015107"/>
              <a:gd name="connsiteY2" fmla="*/ 1280995 h 1280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15107" h="1280995">
                <a:moveTo>
                  <a:pt x="0" y="1280995"/>
                </a:moveTo>
                <a:lnTo>
                  <a:pt x="2015107" y="0"/>
                </a:lnTo>
                <a:lnTo>
                  <a:pt x="2015107" y="128099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2" name="任意多边形: 形状 11"/>
          <p:cNvSpPr/>
          <p:nvPr userDrawn="1"/>
        </p:nvSpPr>
        <p:spPr>
          <a:xfrm rot="1946637">
            <a:off x="2373140" y="-528410"/>
            <a:ext cx="1662458" cy="1056818"/>
          </a:xfrm>
          <a:custGeom>
            <a:avLst/>
            <a:gdLst>
              <a:gd name="connsiteX0" fmla="*/ 0 w 1662458"/>
              <a:gd name="connsiteY0" fmla="*/ 1056818 h 1056818"/>
              <a:gd name="connsiteX1" fmla="*/ 1662458 w 1662458"/>
              <a:gd name="connsiteY1" fmla="*/ 0 h 1056818"/>
              <a:gd name="connsiteX2" fmla="*/ 1662458 w 1662458"/>
              <a:gd name="connsiteY2" fmla="*/ 1056818 h 1056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62458" h="1056818">
                <a:moveTo>
                  <a:pt x="0" y="1056818"/>
                </a:moveTo>
                <a:lnTo>
                  <a:pt x="1662458" y="0"/>
                </a:lnTo>
                <a:lnTo>
                  <a:pt x="1662458" y="1056818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3" name="任意多边形: 形状 12"/>
          <p:cNvSpPr/>
          <p:nvPr userDrawn="1"/>
        </p:nvSpPr>
        <p:spPr>
          <a:xfrm rot="1946637">
            <a:off x="2745499" y="-330405"/>
            <a:ext cx="1039509" cy="660811"/>
          </a:xfrm>
          <a:custGeom>
            <a:avLst/>
            <a:gdLst>
              <a:gd name="connsiteX0" fmla="*/ 0 w 1039509"/>
              <a:gd name="connsiteY0" fmla="*/ 660811 h 660811"/>
              <a:gd name="connsiteX1" fmla="*/ 1039509 w 1039509"/>
              <a:gd name="connsiteY1" fmla="*/ 0 h 660811"/>
              <a:gd name="connsiteX2" fmla="*/ 1039509 w 1039509"/>
              <a:gd name="connsiteY2" fmla="*/ 660811 h 660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39509" h="660811">
                <a:moveTo>
                  <a:pt x="0" y="660811"/>
                </a:moveTo>
                <a:lnTo>
                  <a:pt x="1039509" y="0"/>
                </a:lnTo>
                <a:lnTo>
                  <a:pt x="1039509" y="66081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8" name="任意多边形: 形状 77"/>
          <p:cNvSpPr/>
          <p:nvPr userDrawn="1"/>
        </p:nvSpPr>
        <p:spPr>
          <a:xfrm rot="1946637">
            <a:off x="770831" y="-2125586"/>
            <a:ext cx="6046618" cy="6453716"/>
          </a:xfrm>
          <a:custGeom>
            <a:avLst/>
            <a:gdLst>
              <a:gd name="connsiteX0" fmla="*/ 5136217 w 6046618"/>
              <a:gd name="connsiteY0" fmla="*/ 578738 h 6453716"/>
              <a:gd name="connsiteX1" fmla="*/ 6046618 w 6046618"/>
              <a:gd name="connsiteY1" fmla="*/ 0 h 6453716"/>
              <a:gd name="connsiteX2" fmla="*/ 6046617 w 6046618"/>
              <a:gd name="connsiteY2" fmla="*/ 6453716 h 6453716"/>
              <a:gd name="connsiteX3" fmla="*/ 578738 w 6046618"/>
              <a:gd name="connsiteY3" fmla="*/ 6453716 h 6453716"/>
              <a:gd name="connsiteX4" fmla="*/ 0 w 6046618"/>
              <a:gd name="connsiteY4" fmla="*/ 5543315 h 6453716"/>
              <a:gd name="connsiteX5" fmla="*/ 5136217 w 6046618"/>
              <a:gd name="connsiteY5" fmla="*/ 5543314 h 645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46618" h="6453716">
                <a:moveTo>
                  <a:pt x="5136217" y="578738"/>
                </a:moveTo>
                <a:lnTo>
                  <a:pt x="6046618" y="0"/>
                </a:lnTo>
                <a:lnTo>
                  <a:pt x="6046617" y="6453716"/>
                </a:lnTo>
                <a:lnTo>
                  <a:pt x="578738" y="6453716"/>
                </a:lnTo>
                <a:lnTo>
                  <a:pt x="0" y="5543315"/>
                </a:lnTo>
                <a:lnTo>
                  <a:pt x="5136217" y="5543314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43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82" name="任意多边形: 形状 81"/>
          <p:cNvSpPr/>
          <p:nvPr userDrawn="1"/>
        </p:nvSpPr>
        <p:spPr>
          <a:xfrm rot="1946637" flipV="1">
            <a:off x="-294245" y="5717222"/>
            <a:ext cx="2118100" cy="480710"/>
          </a:xfrm>
          <a:custGeom>
            <a:avLst/>
            <a:gdLst>
              <a:gd name="connsiteX0" fmla="*/ 0 w 2118100"/>
              <a:gd name="connsiteY0" fmla="*/ 480710 h 480710"/>
              <a:gd name="connsiteX1" fmla="*/ 2118100 w 2118100"/>
              <a:gd name="connsiteY1" fmla="*/ 480710 h 480710"/>
              <a:gd name="connsiteX2" fmla="*/ 2118100 w 2118100"/>
              <a:gd name="connsiteY2" fmla="*/ 0 h 480710"/>
              <a:gd name="connsiteX3" fmla="*/ 305586 w 2118100"/>
              <a:gd name="connsiteY3" fmla="*/ 0 h 480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18100" h="480710">
                <a:moveTo>
                  <a:pt x="0" y="480710"/>
                </a:moveTo>
                <a:lnTo>
                  <a:pt x="2118100" y="480710"/>
                </a:lnTo>
                <a:lnTo>
                  <a:pt x="2118100" y="0"/>
                </a:lnTo>
                <a:lnTo>
                  <a:pt x="305586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0"/>
                  <a:alpha val="46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6" name="任意多边形: 形状 15"/>
          <p:cNvSpPr/>
          <p:nvPr userDrawn="1"/>
        </p:nvSpPr>
        <p:spPr>
          <a:xfrm rot="1946637">
            <a:off x="2242838" y="-600563"/>
            <a:ext cx="1889463" cy="1201124"/>
          </a:xfrm>
          <a:custGeom>
            <a:avLst/>
            <a:gdLst>
              <a:gd name="connsiteX0" fmla="*/ 0 w 1889463"/>
              <a:gd name="connsiteY0" fmla="*/ 1201124 h 1201124"/>
              <a:gd name="connsiteX1" fmla="*/ 256639 w 1889463"/>
              <a:gd name="connsiteY1" fmla="*/ 1037979 h 1201124"/>
              <a:gd name="connsiteX2" fmla="*/ 1726319 w 1889463"/>
              <a:gd name="connsiteY2" fmla="*/ 1037979 h 1201124"/>
              <a:gd name="connsiteX3" fmla="*/ 1726319 w 1889463"/>
              <a:gd name="connsiteY3" fmla="*/ 103710 h 1201124"/>
              <a:gd name="connsiteX4" fmla="*/ 1889463 w 1889463"/>
              <a:gd name="connsiteY4" fmla="*/ 0 h 1201124"/>
              <a:gd name="connsiteX5" fmla="*/ 1889463 w 1889463"/>
              <a:gd name="connsiteY5" fmla="*/ 1201124 h 1201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89463" h="1201124">
                <a:moveTo>
                  <a:pt x="0" y="1201124"/>
                </a:moveTo>
                <a:lnTo>
                  <a:pt x="256639" y="1037979"/>
                </a:lnTo>
                <a:lnTo>
                  <a:pt x="1726319" y="1037979"/>
                </a:lnTo>
                <a:lnTo>
                  <a:pt x="1726319" y="103710"/>
                </a:lnTo>
                <a:lnTo>
                  <a:pt x="1889463" y="0"/>
                </a:lnTo>
                <a:lnTo>
                  <a:pt x="1889463" y="1201124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30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cxnSp>
        <p:nvCxnSpPr>
          <p:cNvPr id="20" name="[动画大师]_Straight Connector 64" descr="e7d195523061f1c0d3ba7f298e59d031c9c3f97027ed136f882110EF8F17BAD1F2C348D17C7856EF46CB4678CC9E44EE1ABA681E3133328A7B4D22AAF822B2429426B2355AA8CC4431B8568D2CF3B73AE9F4AE98D5A0D6A5566EF967553E96D781C502472DAB692B5E92B1CB5B32F40BF8CF6181A24AB2F2CD3A9A53F0FE7F0D4E247476572CCFAC"/>
          <p:cNvCxnSpPr/>
          <p:nvPr userDrawn="1"/>
        </p:nvCxnSpPr>
        <p:spPr>
          <a:xfrm>
            <a:off x="993518" y="2742378"/>
            <a:ext cx="1249626" cy="788221"/>
          </a:xfrm>
          <a:prstGeom prst="line">
            <a:avLst/>
          </a:prstGeom>
          <a:ln w="25400" cap="rnd"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 descr="e7d195523061f1c0d3ba7f298e59d031c9c3f97027ed136f882110EF8F17BAD1F2C348D17C7856EF46CB4678CC9E44EE1ABA681E3133328A7B4D22AAF822B2429426B2355AA8CC4431B8568D2CF3B73AE9F4AE98D5A0D6A5566EF967553E96D781C502472DAB692B5E92B1CB5B32F40BF8CF6181A24AB2F2CD3A9A53F0FE7F0D4E247476572CCFAC"/>
          <p:cNvCxnSpPr/>
          <p:nvPr userDrawn="1"/>
        </p:nvCxnSpPr>
        <p:spPr>
          <a:xfrm>
            <a:off x="2192377" y="3306970"/>
            <a:ext cx="280583" cy="178659"/>
          </a:xfrm>
          <a:prstGeom prst="line">
            <a:avLst/>
          </a:prstGeom>
          <a:ln w="25400" cap="rnd"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6192000" y="2592000"/>
            <a:ext cx="5760000" cy="1872000"/>
          </a:xfrm>
          <a:prstGeom prst="rect">
            <a:avLst/>
          </a:prstGeom>
        </p:spPr>
        <p:txBody>
          <a:bodyPr anchor="ctr"/>
          <a:lstStyle>
            <a:lvl1pPr>
              <a:defRPr b="1">
                <a:solidFill>
                  <a:srgbClr val="AA790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23" name="Subtitle 2"/>
          <p:cNvSpPr>
            <a:spLocks noGrp="1"/>
          </p:cNvSpPr>
          <p:nvPr>
            <p:ph type="subTitle" idx="1"/>
          </p:nvPr>
        </p:nvSpPr>
        <p:spPr>
          <a:xfrm>
            <a:off x="6192000" y="4500000"/>
            <a:ext cx="5760000" cy="49639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3200">
                <a:solidFill>
                  <a:srgbClr val="003366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pic>
        <p:nvPicPr>
          <p:cNvPr id="10" name="Graphic 17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5145" y="314718"/>
            <a:ext cx="2286000" cy="59934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688 0.05486 L -2.29167E-6 4.07407E-6 " pathEditMode="relative" rAng="0" ptsTypes="AA">
                                      <p:cBhvr additive="base">
                                        <p:cTn id="9" dur="2000" autoRev="1" spd="-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44" y="-2755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467 -0.05023 L 3.95833E-6 1.11111E-6 " pathEditMode="relative" rAng="0" ptsTypes="AA">
                                      <p:cBhvr additive="base">
                                        <p:cTn id="14" dur="2500" autoRev="1" spd="-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27" y="250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076 0.04838 L 4.16667E-7 0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31" y="-2431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1" dur="2000" fill="hold"/>
                                        <p:tgtEl>
                                          <p:spTgt spid="24"/>
                                        </p:tgtEl>
                                      </p:cBhvr>
                                      <p:by x="150000" y="150000"/>
                                      <p:from x="109677" y="109677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H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-4761" y="0"/>
            <a:ext cx="12196761" cy="6858001"/>
          </a:xfrm>
          <a:prstGeom prst="rect">
            <a:avLst/>
          </a:prstGeom>
          <a:gradFill>
            <a:gsLst>
              <a:gs pos="33000">
                <a:srgbClr val="FFFFFF">
                  <a:alpha val="89000"/>
                </a:srgbClr>
              </a:gs>
              <a:gs pos="7000">
                <a:schemeClr val="bg1"/>
              </a:gs>
              <a:gs pos="67000">
                <a:schemeClr val="bg1">
                  <a:alpha val="55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pic>
        <p:nvPicPr>
          <p:cNvPr id="83" name="图片 8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500"/>
          <a:stretch>
            <a:fillRect/>
          </a:stretch>
        </p:blipFill>
        <p:spPr>
          <a:xfrm>
            <a:off x="-2380" y="0"/>
            <a:ext cx="12194380" cy="6858001"/>
          </a:xfrm>
          <a:prstGeom prst="rect">
            <a:avLst/>
          </a:prstGeom>
        </p:spPr>
      </p:pic>
      <p:sp>
        <p:nvSpPr>
          <p:cNvPr id="4" name="任意多边形: 形状 3"/>
          <p:cNvSpPr/>
          <p:nvPr userDrawn="1"/>
        </p:nvSpPr>
        <p:spPr>
          <a:xfrm rot="1946637">
            <a:off x="11291772" y="4484088"/>
            <a:ext cx="1342588" cy="2965475"/>
          </a:xfrm>
          <a:custGeom>
            <a:avLst/>
            <a:gdLst>
              <a:gd name="connsiteX0" fmla="*/ 0 w 1342588"/>
              <a:gd name="connsiteY0" fmla="*/ 0 h 2965475"/>
              <a:gd name="connsiteX1" fmla="*/ 1342588 w 1342588"/>
              <a:gd name="connsiteY1" fmla="*/ 2111997 h 2965475"/>
              <a:gd name="connsiteX2" fmla="*/ 0 w 1342588"/>
              <a:gd name="connsiteY2" fmla="*/ 2965475 h 2965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42588" h="2965475">
                <a:moveTo>
                  <a:pt x="0" y="0"/>
                </a:moveTo>
                <a:lnTo>
                  <a:pt x="1342588" y="2111997"/>
                </a:lnTo>
                <a:lnTo>
                  <a:pt x="0" y="296547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80" name="任意多边形: 形状 79"/>
          <p:cNvSpPr/>
          <p:nvPr userDrawn="1"/>
        </p:nvSpPr>
        <p:spPr>
          <a:xfrm>
            <a:off x="1" y="1"/>
            <a:ext cx="5781347" cy="6857999"/>
          </a:xfrm>
          <a:custGeom>
            <a:avLst/>
            <a:gdLst>
              <a:gd name="connsiteX0" fmla="*/ 0 w 5781347"/>
              <a:gd name="connsiteY0" fmla="*/ 0 h 6857999"/>
              <a:gd name="connsiteX1" fmla="*/ 5781347 w 5781347"/>
              <a:gd name="connsiteY1" fmla="*/ 0 h 6857999"/>
              <a:gd name="connsiteX2" fmla="*/ 1450589 w 5781347"/>
              <a:gd name="connsiteY2" fmla="*/ 6857999 h 6857999"/>
              <a:gd name="connsiteX3" fmla="*/ 0 w 5781347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1347" h="6857999">
                <a:moveTo>
                  <a:pt x="0" y="0"/>
                </a:moveTo>
                <a:lnTo>
                  <a:pt x="5781347" y="0"/>
                </a:lnTo>
                <a:lnTo>
                  <a:pt x="1450589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9" name="任意多边形: 形状 78"/>
          <p:cNvSpPr/>
          <p:nvPr userDrawn="1"/>
        </p:nvSpPr>
        <p:spPr>
          <a:xfrm rot="1946637">
            <a:off x="-720317" y="-1899824"/>
            <a:ext cx="4902793" cy="7492316"/>
          </a:xfrm>
          <a:custGeom>
            <a:avLst/>
            <a:gdLst>
              <a:gd name="connsiteX0" fmla="*/ 0 w 4902793"/>
              <a:gd name="connsiteY0" fmla="*/ 3116685 h 7492316"/>
              <a:gd name="connsiteX1" fmla="*/ 4902793 w 4902793"/>
              <a:gd name="connsiteY1" fmla="*/ 0 h 7492316"/>
              <a:gd name="connsiteX2" fmla="*/ 4902793 w 4902793"/>
              <a:gd name="connsiteY2" fmla="*/ 7492316 h 7492316"/>
              <a:gd name="connsiteX3" fmla="*/ 2781570 w 4902793"/>
              <a:gd name="connsiteY3" fmla="*/ 7492316 h 7492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02793" h="7492316">
                <a:moveTo>
                  <a:pt x="0" y="3116685"/>
                </a:moveTo>
                <a:lnTo>
                  <a:pt x="4902793" y="0"/>
                </a:lnTo>
                <a:lnTo>
                  <a:pt x="4902793" y="7492316"/>
                </a:lnTo>
                <a:lnTo>
                  <a:pt x="2781570" y="7492316"/>
                </a:lnTo>
                <a:close/>
              </a:path>
            </a:pathLst>
          </a:custGeom>
          <a:solidFill>
            <a:schemeClr val="accent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" name="任意多边形: 形状 6"/>
          <p:cNvSpPr/>
          <p:nvPr userDrawn="1"/>
        </p:nvSpPr>
        <p:spPr>
          <a:xfrm rot="1946637">
            <a:off x="-1004883" y="3894140"/>
            <a:ext cx="3917268" cy="185603"/>
          </a:xfrm>
          <a:custGeom>
            <a:avLst/>
            <a:gdLst>
              <a:gd name="connsiteX0" fmla="*/ 0 w 3917268"/>
              <a:gd name="connsiteY0" fmla="*/ 0 h 185603"/>
              <a:gd name="connsiteX1" fmla="*/ 3917268 w 3917268"/>
              <a:gd name="connsiteY1" fmla="*/ 0 h 185603"/>
              <a:gd name="connsiteX2" fmla="*/ 3917268 w 3917268"/>
              <a:gd name="connsiteY2" fmla="*/ 185603 h 185603"/>
              <a:gd name="connsiteX3" fmla="*/ 117987 w 3917268"/>
              <a:gd name="connsiteY3" fmla="*/ 185603 h 185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17268" h="185603">
                <a:moveTo>
                  <a:pt x="0" y="0"/>
                </a:moveTo>
                <a:lnTo>
                  <a:pt x="3917268" y="0"/>
                </a:lnTo>
                <a:lnTo>
                  <a:pt x="3917268" y="185603"/>
                </a:lnTo>
                <a:lnTo>
                  <a:pt x="117987" y="185603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66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7" name="任意多边形: 形状 76"/>
          <p:cNvSpPr/>
          <p:nvPr userDrawn="1"/>
        </p:nvSpPr>
        <p:spPr>
          <a:xfrm rot="1946637">
            <a:off x="243137" y="-1618737"/>
            <a:ext cx="4301549" cy="5957100"/>
          </a:xfrm>
          <a:custGeom>
            <a:avLst/>
            <a:gdLst>
              <a:gd name="connsiteX0" fmla="*/ 2401963 w 4301549"/>
              <a:gd name="connsiteY0" fmla="*/ 1207559 h 5957100"/>
              <a:gd name="connsiteX1" fmla="*/ 4301548 w 4301549"/>
              <a:gd name="connsiteY1" fmla="*/ 0 h 5957100"/>
              <a:gd name="connsiteX2" fmla="*/ 4301549 w 4301549"/>
              <a:gd name="connsiteY2" fmla="*/ 5957100 h 5957100"/>
              <a:gd name="connsiteX3" fmla="*/ 1207559 w 4301549"/>
              <a:gd name="connsiteY3" fmla="*/ 5957100 h 5957100"/>
              <a:gd name="connsiteX4" fmla="*/ 0 w 4301549"/>
              <a:gd name="connsiteY4" fmla="*/ 4057513 h 5957100"/>
              <a:gd name="connsiteX5" fmla="*/ 2401963 w 4301549"/>
              <a:gd name="connsiteY5" fmla="*/ 4057513 h 5957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01549" h="5957100">
                <a:moveTo>
                  <a:pt x="2401963" y="1207559"/>
                </a:moveTo>
                <a:lnTo>
                  <a:pt x="4301548" y="0"/>
                </a:lnTo>
                <a:lnTo>
                  <a:pt x="4301549" y="5957100"/>
                </a:lnTo>
                <a:lnTo>
                  <a:pt x="1207559" y="5957100"/>
                </a:lnTo>
                <a:lnTo>
                  <a:pt x="0" y="4057513"/>
                </a:lnTo>
                <a:lnTo>
                  <a:pt x="2401963" y="4057513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43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81" name="任意多边形: 形状 80"/>
          <p:cNvSpPr/>
          <p:nvPr userDrawn="1"/>
        </p:nvSpPr>
        <p:spPr>
          <a:xfrm flipH="1">
            <a:off x="0" y="2624220"/>
            <a:ext cx="12192000" cy="2383200"/>
          </a:xfrm>
          <a:custGeom>
            <a:avLst/>
            <a:gdLst>
              <a:gd name="connsiteX0" fmla="*/ 12192000 w 12192000"/>
              <a:gd name="connsiteY0" fmla="*/ 0 h 2383200"/>
              <a:gd name="connsiteX1" fmla="*/ 11953021 w 12192000"/>
              <a:gd name="connsiteY1" fmla="*/ 0 h 2383200"/>
              <a:gd name="connsiteX2" fmla="*/ 537341 w 12192000"/>
              <a:gd name="connsiteY2" fmla="*/ 0 h 2383200"/>
              <a:gd name="connsiteX3" fmla="*/ 0 w 12192000"/>
              <a:gd name="connsiteY3" fmla="*/ 0 h 2383200"/>
              <a:gd name="connsiteX4" fmla="*/ 0 w 12192000"/>
              <a:gd name="connsiteY4" fmla="*/ 2383200 h 2383200"/>
              <a:gd name="connsiteX5" fmla="*/ 537341 w 12192000"/>
              <a:gd name="connsiteY5" fmla="*/ 2383200 h 2383200"/>
              <a:gd name="connsiteX6" fmla="*/ 8212875 w 12192000"/>
              <a:gd name="connsiteY6" fmla="*/ 2383200 h 2383200"/>
              <a:gd name="connsiteX7" fmla="*/ 8750216 w 12192000"/>
              <a:gd name="connsiteY7" fmla="*/ 2383200 h 2383200"/>
              <a:gd name="connsiteX8" fmla="*/ 12192000 w 12192000"/>
              <a:gd name="connsiteY8" fmla="*/ 190115 h 238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2383200">
                <a:moveTo>
                  <a:pt x="12192000" y="0"/>
                </a:moveTo>
                <a:lnTo>
                  <a:pt x="11953021" y="0"/>
                </a:lnTo>
                <a:lnTo>
                  <a:pt x="537341" y="0"/>
                </a:lnTo>
                <a:lnTo>
                  <a:pt x="0" y="0"/>
                </a:lnTo>
                <a:lnTo>
                  <a:pt x="0" y="2383200"/>
                </a:lnTo>
                <a:lnTo>
                  <a:pt x="537341" y="2383200"/>
                </a:lnTo>
                <a:lnTo>
                  <a:pt x="8212875" y="2383200"/>
                </a:lnTo>
                <a:lnTo>
                  <a:pt x="8750216" y="2383200"/>
                </a:lnTo>
                <a:lnTo>
                  <a:pt x="12192000" y="190115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  <a:effectLst>
            <a:outerShdw blurRad="1270000" dist="406400" dir="5400000" sx="80000" sy="8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6" name="任意多边形: 形状 75"/>
          <p:cNvSpPr/>
          <p:nvPr userDrawn="1"/>
        </p:nvSpPr>
        <p:spPr>
          <a:xfrm rot="1946637">
            <a:off x="61446" y="-2331976"/>
            <a:ext cx="6816051" cy="6453716"/>
          </a:xfrm>
          <a:custGeom>
            <a:avLst/>
            <a:gdLst>
              <a:gd name="connsiteX0" fmla="*/ 0 w 6816051"/>
              <a:gd name="connsiteY0" fmla="*/ 4332935 h 6453716"/>
              <a:gd name="connsiteX1" fmla="*/ 6816051 w 6816051"/>
              <a:gd name="connsiteY1" fmla="*/ 0 h 6453716"/>
              <a:gd name="connsiteX2" fmla="*/ 6816051 w 6816051"/>
              <a:gd name="connsiteY2" fmla="*/ 6453716 h 6453716"/>
              <a:gd name="connsiteX3" fmla="*/ 1348172 w 6816051"/>
              <a:gd name="connsiteY3" fmla="*/ 6453716 h 645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16051" h="6453716">
                <a:moveTo>
                  <a:pt x="0" y="4332935"/>
                </a:moveTo>
                <a:lnTo>
                  <a:pt x="6816051" y="0"/>
                </a:lnTo>
                <a:lnTo>
                  <a:pt x="6816051" y="6453716"/>
                </a:lnTo>
                <a:lnTo>
                  <a:pt x="1348172" y="6453716"/>
                </a:lnTo>
                <a:close/>
              </a:path>
            </a:pathLst>
          </a:custGeom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1" name="任意多边形: 形状 10"/>
          <p:cNvSpPr/>
          <p:nvPr userDrawn="1"/>
        </p:nvSpPr>
        <p:spPr>
          <a:xfrm rot="1946637">
            <a:off x="2155105" y="-640499"/>
            <a:ext cx="2015107" cy="1280995"/>
          </a:xfrm>
          <a:custGeom>
            <a:avLst/>
            <a:gdLst>
              <a:gd name="connsiteX0" fmla="*/ 0 w 2015107"/>
              <a:gd name="connsiteY0" fmla="*/ 1280995 h 1280995"/>
              <a:gd name="connsiteX1" fmla="*/ 2015107 w 2015107"/>
              <a:gd name="connsiteY1" fmla="*/ 0 h 1280995"/>
              <a:gd name="connsiteX2" fmla="*/ 2015107 w 2015107"/>
              <a:gd name="connsiteY2" fmla="*/ 1280995 h 1280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15107" h="1280995">
                <a:moveTo>
                  <a:pt x="0" y="1280995"/>
                </a:moveTo>
                <a:lnTo>
                  <a:pt x="2015107" y="0"/>
                </a:lnTo>
                <a:lnTo>
                  <a:pt x="2015107" y="128099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2" name="任意多边形: 形状 11"/>
          <p:cNvSpPr/>
          <p:nvPr userDrawn="1"/>
        </p:nvSpPr>
        <p:spPr>
          <a:xfrm rot="1946637">
            <a:off x="2373140" y="-528410"/>
            <a:ext cx="1662458" cy="1056818"/>
          </a:xfrm>
          <a:custGeom>
            <a:avLst/>
            <a:gdLst>
              <a:gd name="connsiteX0" fmla="*/ 0 w 1662458"/>
              <a:gd name="connsiteY0" fmla="*/ 1056818 h 1056818"/>
              <a:gd name="connsiteX1" fmla="*/ 1662458 w 1662458"/>
              <a:gd name="connsiteY1" fmla="*/ 0 h 1056818"/>
              <a:gd name="connsiteX2" fmla="*/ 1662458 w 1662458"/>
              <a:gd name="connsiteY2" fmla="*/ 1056818 h 1056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62458" h="1056818">
                <a:moveTo>
                  <a:pt x="0" y="1056818"/>
                </a:moveTo>
                <a:lnTo>
                  <a:pt x="1662458" y="0"/>
                </a:lnTo>
                <a:lnTo>
                  <a:pt x="1662458" y="1056818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3" name="任意多边形: 形状 12"/>
          <p:cNvSpPr/>
          <p:nvPr userDrawn="1"/>
        </p:nvSpPr>
        <p:spPr>
          <a:xfrm rot="1946637">
            <a:off x="2745499" y="-330405"/>
            <a:ext cx="1039509" cy="660811"/>
          </a:xfrm>
          <a:custGeom>
            <a:avLst/>
            <a:gdLst>
              <a:gd name="connsiteX0" fmla="*/ 0 w 1039509"/>
              <a:gd name="connsiteY0" fmla="*/ 660811 h 660811"/>
              <a:gd name="connsiteX1" fmla="*/ 1039509 w 1039509"/>
              <a:gd name="connsiteY1" fmla="*/ 0 h 660811"/>
              <a:gd name="connsiteX2" fmla="*/ 1039509 w 1039509"/>
              <a:gd name="connsiteY2" fmla="*/ 660811 h 660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39509" h="660811">
                <a:moveTo>
                  <a:pt x="0" y="660811"/>
                </a:moveTo>
                <a:lnTo>
                  <a:pt x="1039509" y="0"/>
                </a:lnTo>
                <a:lnTo>
                  <a:pt x="1039509" y="66081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8" name="任意多边形: 形状 77"/>
          <p:cNvSpPr/>
          <p:nvPr userDrawn="1"/>
        </p:nvSpPr>
        <p:spPr>
          <a:xfrm rot="1946637">
            <a:off x="770831" y="-2125586"/>
            <a:ext cx="6046618" cy="6453716"/>
          </a:xfrm>
          <a:custGeom>
            <a:avLst/>
            <a:gdLst>
              <a:gd name="connsiteX0" fmla="*/ 5136217 w 6046618"/>
              <a:gd name="connsiteY0" fmla="*/ 578738 h 6453716"/>
              <a:gd name="connsiteX1" fmla="*/ 6046618 w 6046618"/>
              <a:gd name="connsiteY1" fmla="*/ 0 h 6453716"/>
              <a:gd name="connsiteX2" fmla="*/ 6046617 w 6046618"/>
              <a:gd name="connsiteY2" fmla="*/ 6453716 h 6453716"/>
              <a:gd name="connsiteX3" fmla="*/ 578738 w 6046618"/>
              <a:gd name="connsiteY3" fmla="*/ 6453716 h 6453716"/>
              <a:gd name="connsiteX4" fmla="*/ 0 w 6046618"/>
              <a:gd name="connsiteY4" fmla="*/ 5543315 h 6453716"/>
              <a:gd name="connsiteX5" fmla="*/ 5136217 w 6046618"/>
              <a:gd name="connsiteY5" fmla="*/ 5543314 h 645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46618" h="6453716">
                <a:moveTo>
                  <a:pt x="5136217" y="578738"/>
                </a:moveTo>
                <a:lnTo>
                  <a:pt x="6046618" y="0"/>
                </a:lnTo>
                <a:lnTo>
                  <a:pt x="6046617" y="6453716"/>
                </a:lnTo>
                <a:lnTo>
                  <a:pt x="578738" y="6453716"/>
                </a:lnTo>
                <a:lnTo>
                  <a:pt x="0" y="5543315"/>
                </a:lnTo>
                <a:lnTo>
                  <a:pt x="5136217" y="5543314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43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82" name="任意多边形: 形状 81"/>
          <p:cNvSpPr/>
          <p:nvPr userDrawn="1"/>
        </p:nvSpPr>
        <p:spPr>
          <a:xfrm rot="1946637" flipV="1">
            <a:off x="-294245" y="5717222"/>
            <a:ext cx="2118100" cy="480710"/>
          </a:xfrm>
          <a:custGeom>
            <a:avLst/>
            <a:gdLst>
              <a:gd name="connsiteX0" fmla="*/ 0 w 2118100"/>
              <a:gd name="connsiteY0" fmla="*/ 480710 h 480710"/>
              <a:gd name="connsiteX1" fmla="*/ 2118100 w 2118100"/>
              <a:gd name="connsiteY1" fmla="*/ 480710 h 480710"/>
              <a:gd name="connsiteX2" fmla="*/ 2118100 w 2118100"/>
              <a:gd name="connsiteY2" fmla="*/ 0 h 480710"/>
              <a:gd name="connsiteX3" fmla="*/ 305586 w 2118100"/>
              <a:gd name="connsiteY3" fmla="*/ 0 h 480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18100" h="480710">
                <a:moveTo>
                  <a:pt x="0" y="480710"/>
                </a:moveTo>
                <a:lnTo>
                  <a:pt x="2118100" y="480710"/>
                </a:lnTo>
                <a:lnTo>
                  <a:pt x="2118100" y="0"/>
                </a:lnTo>
                <a:lnTo>
                  <a:pt x="305586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0"/>
                  <a:alpha val="46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6" name="任意多边形: 形状 15"/>
          <p:cNvSpPr/>
          <p:nvPr userDrawn="1"/>
        </p:nvSpPr>
        <p:spPr>
          <a:xfrm rot="1946637">
            <a:off x="2242838" y="-600563"/>
            <a:ext cx="1889463" cy="1201124"/>
          </a:xfrm>
          <a:custGeom>
            <a:avLst/>
            <a:gdLst>
              <a:gd name="connsiteX0" fmla="*/ 0 w 1889463"/>
              <a:gd name="connsiteY0" fmla="*/ 1201124 h 1201124"/>
              <a:gd name="connsiteX1" fmla="*/ 256639 w 1889463"/>
              <a:gd name="connsiteY1" fmla="*/ 1037979 h 1201124"/>
              <a:gd name="connsiteX2" fmla="*/ 1726319 w 1889463"/>
              <a:gd name="connsiteY2" fmla="*/ 1037979 h 1201124"/>
              <a:gd name="connsiteX3" fmla="*/ 1726319 w 1889463"/>
              <a:gd name="connsiteY3" fmla="*/ 103710 h 1201124"/>
              <a:gd name="connsiteX4" fmla="*/ 1889463 w 1889463"/>
              <a:gd name="connsiteY4" fmla="*/ 0 h 1201124"/>
              <a:gd name="connsiteX5" fmla="*/ 1889463 w 1889463"/>
              <a:gd name="connsiteY5" fmla="*/ 1201124 h 1201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89463" h="1201124">
                <a:moveTo>
                  <a:pt x="0" y="1201124"/>
                </a:moveTo>
                <a:lnTo>
                  <a:pt x="256639" y="1037979"/>
                </a:lnTo>
                <a:lnTo>
                  <a:pt x="1726319" y="1037979"/>
                </a:lnTo>
                <a:lnTo>
                  <a:pt x="1726319" y="103710"/>
                </a:lnTo>
                <a:lnTo>
                  <a:pt x="1889463" y="0"/>
                </a:lnTo>
                <a:lnTo>
                  <a:pt x="1889463" y="1201124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30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cxnSp>
        <p:nvCxnSpPr>
          <p:cNvPr id="20" name="[动画大师]_Straight Connector 64" descr="e7d195523061f1c0d3ba7f298e59d031c9c3f97027ed136f882110EF8F17BAD1F2C348D17C7856EF46CB4678CC9E44EE1ABA681E3133328A7B4D22AAF822B2429426B2355AA8CC4431B8568D2CF3B73AE9F4AE98D5A0D6A5566EF967553E96D781C502472DAB692B5E92B1CB5B32F40BF8CF6181A24AB2F2CD3A9A53F0FE7F0D4E247476572CCFAC"/>
          <p:cNvCxnSpPr/>
          <p:nvPr userDrawn="1"/>
        </p:nvCxnSpPr>
        <p:spPr>
          <a:xfrm>
            <a:off x="993518" y="2742378"/>
            <a:ext cx="1249626" cy="788221"/>
          </a:xfrm>
          <a:prstGeom prst="line">
            <a:avLst/>
          </a:prstGeom>
          <a:ln w="25400" cap="rnd"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 descr="e7d195523061f1c0d3ba7f298e59d031c9c3f97027ed136f882110EF8F17BAD1F2C348D17C7856EF46CB4678CC9E44EE1ABA681E3133328A7B4D22AAF822B2429426B2355AA8CC4431B8568D2CF3B73AE9F4AE98D5A0D6A5566EF967553E96D781C502472DAB692B5E92B1CB5B32F40BF8CF6181A24AB2F2CD3A9A53F0FE7F0D4E247476572CCFAC"/>
          <p:cNvCxnSpPr/>
          <p:nvPr userDrawn="1"/>
        </p:nvCxnSpPr>
        <p:spPr>
          <a:xfrm>
            <a:off x="2192377" y="3306970"/>
            <a:ext cx="280583" cy="178659"/>
          </a:xfrm>
          <a:prstGeom prst="line">
            <a:avLst/>
          </a:prstGeom>
          <a:ln w="25400" cap="rnd"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6195688" y="2624219"/>
            <a:ext cx="5670964" cy="1886806"/>
          </a:xfrm>
          <a:prstGeom prst="rect">
            <a:avLst/>
          </a:prstGeom>
        </p:spPr>
        <p:txBody>
          <a:bodyPr anchor="ctr"/>
          <a:lstStyle>
            <a:lvl1pPr>
              <a:defRPr b="1">
                <a:solidFill>
                  <a:srgbClr val="AA790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23" name="Subtitle 2"/>
          <p:cNvSpPr>
            <a:spLocks noGrp="1"/>
          </p:cNvSpPr>
          <p:nvPr>
            <p:ph type="subTitle" idx="1"/>
          </p:nvPr>
        </p:nvSpPr>
        <p:spPr>
          <a:xfrm>
            <a:off x="6195686" y="4511025"/>
            <a:ext cx="5670966" cy="49639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3200">
                <a:solidFill>
                  <a:srgbClr val="003366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pic>
        <p:nvPicPr>
          <p:cNvPr id="2" name="Graphic 17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5145" y="314718"/>
            <a:ext cx="2286000" cy="59934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688 0.05486 L -2.29167E-6 4.07407E-6 " pathEditMode="relative" rAng="0" ptsTypes="AA">
                                      <p:cBhvr additive="base">
                                        <p:cTn id="9" dur="2000" autoRev="1" spd="-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44" y="-2755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467 -0.05023 L 3.95833E-6 1.11111E-6 " pathEditMode="relative" rAng="0" ptsTypes="AA">
                                      <p:cBhvr additive="base">
                                        <p:cTn id="14" dur="2500" autoRev="1" spd="-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27" y="250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075 0.04838 L -8.33333E-7 0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31" y="-2431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1" dur="2000" fill="hold"/>
                                        <p:tgtEl>
                                          <p:spTgt spid="83"/>
                                        </p:tgtEl>
                                      </p:cBhvr>
                                      <p:by x="150000" y="150000"/>
                                      <p:from x="109677" y="109677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To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图片 3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43" r="6443"/>
          <a:stretch>
            <a:fillRect/>
          </a:stretch>
        </p:blipFill>
        <p:spPr>
          <a:xfrm>
            <a:off x="0" y="0"/>
            <a:ext cx="12196761" cy="6858000"/>
          </a:xfrm>
          <a:prstGeom prst="rect">
            <a:avLst/>
          </a:prstGeom>
        </p:spPr>
      </p:pic>
      <p:sp>
        <p:nvSpPr>
          <p:cNvPr id="22" name="矩形 21" hidden="1"/>
          <p:cNvSpPr/>
          <p:nvPr userDrawn="1"/>
        </p:nvSpPr>
        <p:spPr>
          <a:xfrm>
            <a:off x="-2380" y="0"/>
            <a:ext cx="12196761" cy="6858001"/>
          </a:xfrm>
          <a:prstGeom prst="rect">
            <a:avLst/>
          </a:prstGeom>
          <a:gradFill flip="none" rotWithShape="1">
            <a:gsLst>
              <a:gs pos="76000">
                <a:schemeClr val="bg1">
                  <a:alpha val="41000"/>
                </a:schemeClr>
              </a:gs>
              <a:gs pos="98000">
                <a:schemeClr val="bg1">
                  <a:alpha val="91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23" name="任意多边形: 形状 22"/>
          <p:cNvSpPr/>
          <p:nvPr userDrawn="1"/>
        </p:nvSpPr>
        <p:spPr>
          <a:xfrm rot="19653363" flipH="1">
            <a:off x="3700005" y="2378883"/>
            <a:ext cx="10602700" cy="14641426"/>
          </a:xfrm>
          <a:custGeom>
            <a:avLst/>
            <a:gdLst>
              <a:gd name="connsiteX0" fmla="*/ 5637443 w 5637443"/>
              <a:gd name="connsiteY0" fmla="*/ 0 h 7784829"/>
              <a:gd name="connsiteX1" fmla="*/ 5637443 w 5637443"/>
              <a:gd name="connsiteY1" fmla="*/ 7784829 h 7784829"/>
              <a:gd name="connsiteX2" fmla="*/ 722035 w 5637443"/>
              <a:gd name="connsiteY2" fmla="*/ 7784829 h 7784829"/>
              <a:gd name="connsiteX3" fmla="*/ 0 w 5637443"/>
              <a:gd name="connsiteY3" fmla="*/ 6649010 h 7784829"/>
              <a:gd name="connsiteX4" fmla="*/ 3412802 w 5637443"/>
              <a:gd name="connsiteY4" fmla="*/ 6649010 h 7784829"/>
              <a:gd name="connsiteX5" fmla="*/ 3412802 w 5637443"/>
              <a:gd name="connsiteY5" fmla="*/ 1414195 h 7784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37443" h="7784829">
                <a:moveTo>
                  <a:pt x="5637443" y="0"/>
                </a:moveTo>
                <a:lnTo>
                  <a:pt x="5637443" y="7784829"/>
                </a:lnTo>
                <a:lnTo>
                  <a:pt x="722035" y="7784829"/>
                </a:lnTo>
                <a:lnTo>
                  <a:pt x="0" y="6649010"/>
                </a:lnTo>
                <a:lnTo>
                  <a:pt x="3412802" y="6649010"/>
                </a:lnTo>
                <a:lnTo>
                  <a:pt x="3412802" y="1414195"/>
                </a:lnTo>
                <a:close/>
              </a:path>
            </a:pathLst>
          </a:custGeom>
          <a:solidFill>
            <a:schemeClr val="accent1">
              <a:lumMod val="75000"/>
              <a:alpha val="28000"/>
            </a:schemeClr>
          </a:solidFill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平行四边形 7"/>
          <p:cNvSpPr/>
          <p:nvPr userDrawn="1"/>
        </p:nvSpPr>
        <p:spPr>
          <a:xfrm flipH="1">
            <a:off x="9419768" y="0"/>
            <a:ext cx="2946402" cy="2804409"/>
          </a:xfrm>
          <a:prstGeom prst="parallelogram">
            <a:avLst>
              <a:gd name="adj" fmla="val 63482"/>
            </a:avLst>
          </a:prstGeom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任意多边形: 形状 13"/>
          <p:cNvSpPr/>
          <p:nvPr userDrawn="1"/>
        </p:nvSpPr>
        <p:spPr>
          <a:xfrm rot="19653363" flipH="1">
            <a:off x="-564374" y="-3407448"/>
            <a:ext cx="11927378" cy="16470694"/>
          </a:xfrm>
          <a:custGeom>
            <a:avLst/>
            <a:gdLst>
              <a:gd name="connsiteX0" fmla="*/ 5637443 w 5637443"/>
              <a:gd name="connsiteY0" fmla="*/ 0 h 7784829"/>
              <a:gd name="connsiteX1" fmla="*/ 5637443 w 5637443"/>
              <a:gd name="connsiteY1" fmla="*/ 7784829 h 7784829"/>
              <a:gd name="connsiteX2" fmla="*/ 722035 w 5637443"/>
              <a:gd name="connsiteY2" fmla="*/ 7784829 h 7784829"/>
              <a:gd name="connsiteX3" fmla="*/ 0 w 5637443"/>
              <a:gd name="connsiteY3" fmla="*/ 6649010 h 7784829"/>
              <a:gd name="connsiteX4" fmla="*/ 3412802 w 5637443"/>
              <a:gd name="connsiteY4" fmla="*/ 6649010 h 7784829"/>
              <a:gd name="connsiteX5" fmla="*/ 3412802 w 5637443"/>
              <a:gd name="connsiteY5" fmla="*/ 1414195 h 7784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37443" h="7784829">
                <a:moveTo>
                  <a:pt x="5637443" y="0"/>
                </a:moveTo>
                <a:lnTo>
                  <a:pt x="5637443" y="7784829"/>
                </a:lnTo>
                <a:lnTo>
                  <a:pt x="722035" y="7784829"/>
                </a:lnTo>
                <a:lnTo>
                  <a:pt x="0" y="6649010"/>
                </a:lnTo>
                <a:lnTo>
                  <a:pt x="3412802" y="6649010"/>
                </a:lnTo>
                <a:lnTo>
                  <a:pt x="3412802" y="1414195"/>
                </a:lnTo>
                <a:close/>
              </a:path>
            </a:pathLst>
          </a:custGeom>
          <a:ln>
            <a:noFill/>
          </a:ln>
          <a:effectLst>
            <a:outerShdw blurRad="939800" dist="330200" dir="1026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任意多边形: 形状 24"/>
          <p:cNvSpPr/>
          <p:nvPr userDrawn="1"/>
        </p:nvSpPr>
        <p:spPr>
          <a:xfrm rot="19653363" flipH="1">
            <a:off x="3756111" y="1510576"/>
            <a:ext cx="1128585" cy="7892647"/>
          </a:xfrm>
          <a:custGeom>
            <a:avLst/>
            <a:gdLst>
              <a:gd name="connsiteX0" fmla="*/ 1128585 w 1128585"/>
              <a:gd name="connsiteY0" fmla="*/ 0 h 7892647"/>
              <a:gd name="connsiteX1" fmla="*/ 0 w 1128585"/>
              <a:gd name="connsiteY1" fmla="*/ 717437 h 7892647"/>
              <a:gd name="connsiteX2" fmla="*/ 0 w 1128585"/>
              <a:gd name="connsiteY2" fmla="*/ 717438 h 7892647"/>
              <a:gd name="connsiteX3" fmla="*/ 561002 w 1128585"/>
              <a:gd name="connsiteY3" fmla="*/ 360811 h 7892647"/>
              <a:gd name="connsiteX4" fmla="*/ 561001 w 1128585"/>
              <a:gd name="connsiteY4" fmla="*/ 7892647 h 7892647"/>
              <a:gd name="connsiteX5" fmla="*/ 1128585 w 1128585"/>
              <a:gd name="connsiteY5" fmla="*/ 7892647 h 7892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28585" h="7892647">
                <a:moveTo>
                  <a:pt x="1128585" y="0"/>
                </a:moveTo>
                <a:lnTo>
                  <a:pt x="0" y="717437"/>
                </a:lnTo>
                <a:lnTo>
                  <a:pt x="0" y="717438"/>
                </a:lnTo>
                <a:lnTo>
                  <a:pt x="561002" y="360811"/>
                </a:lnTo>
                <a:lnTo>
                  <a:pt x="561001" y="7892647"/>
                </a:lnTo>
                <a:lnTo>
                  <a:pt x="1128585" y="7892647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100000">
                <a:schemeClr val="bg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任意多边形: 形状 16"/>
          <p:cNvSpPr/>
          <p:nvPr userDrawn="1"/>
        </p:nvSpPr>
        <p:spPr>
          <a:xfrm rot="19653363" flipH="1">
            <a:off x="2627705" y="1510575"/>
            <a:ext cx="1128586" cy="7892647"/>
          </a:xfrm>
          <a:custGeom>
            <a:avLst/>
            <a:gdLst>
              <a:gd name="connsiteX0" fmla="*/ 1128586 w 1128586"/>
              <a:gd name="connsiteY0" fmla="*/ 0 h 7892647"/>
              <a:gd name="connsiteX1" fmla="*/ 1 w 1128586"/>
              <a:gd name="connsiteY1" fmla="*/ 717437 h 7892647"/>
              <a:gd name="connsiteX2" fmla="*/ 0 w 1128586"/>
              <a:gd name="connsiteY2" fmla="*/ 7892647 h 7892647"/>
              <a:gd name="connsiteX3" fmla="*/ 1128586 w 1128586"/>
              <a:gd name="connsiteY3" fmla="*/ 7892647 h 7892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8586" h="7892647">
                <a:moveTo>
                  <a:pt x="1128586" y="0"/>
                </a:moveTo>
                <a:lnTo>
                  <a:pt x="1" y="717437"/>
                </a:lnTo>
                <a:lnTo>
                  <a:pt x="0" y="7892647"/>
                </a:lnTo>
                <a:lnTo>
                  <a:pt x="1128586" y="7892647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100000">
                <a:schemeClr val="bg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2" name="任意多边形: 形状 31"/>
          <p:cNvSpPr/>
          <p:nvPr userDrawn="1"/>
        </p:nvSpPr>
        <p:spPr>
          <a:xfrm rot="19653363" flipH="1">
            <a:off x="-805666" y="1105276"/>
            <a:ext cx="11052444" cy="15262484"/>
          </a:xfrm>
          <a:custGeom>
            <a:avLst/>
            <a:gdLst>
              <a:gd name="connsiteX0" fmla="*/ 5637443 w 5637443"/>
              <a:gd name="connsiteY0" fmla="*/ 0 h 7784829"/>
              <a:gd name="connsiteX1" fmla="*/ 5637443 w 5637443"/>
              <a:gd name="connsiteY1" fmla="*/ 7784829 h 7784829"/>
              <a:gd name="connsiteX2" fmla="*/ 722035 w 5637443"/>
              <a:gd name="connsiteY2" fmla="*/ 7784829 h 7784829"/>
              <a:gd name="connsiteX3" fmla="*/ 0 w 5637443"/>
              <a:gd name="connsiteY3" fmla="*/ 6649010 h 7784829"/>
              <a:gd name="connsiteX4" fmla="*/ 3412802 w 5637443"/>
              <a:gd name="connsiteY4" fmla="*/ 6649010 h 7784829"/>
              <a:gd name="connsiteX5" fmla="*/ 3412802 w 5637443"/>
              <a:gd name="connsiteY5" fmla="*/ 1414195 h 7784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37443" h="7784829">
                <a:moveTo>
                  <a:pt x="5637443" y="0"/>
                </a:moveTo>
                <a:lnTo>
                  <a:pt x="5637443" y="7784829"/>
                </a:lnTo>
                <a:lnTo>
                  <a:pt x="722035" y="7784829"/>
                </a:lnTo>
                <a:lnTo>
                  <a:pt x="0" y="6649010"/>
                </a:lnTo>
                <a:lnTo>
                  <a:pt x="3412802" y="6649010"/>
                </a:lnTo>
                <a:lnTo>
                  <a:pt x="3412802" y="1414195"/>
                </a:lnTo>
                <a:close/>
              </a:path>
            </a:pathLst>
          </a:custGeom>
          <a:solidFill>
            <a:schemeClr val="bg1">
              <a:alpha val="13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6" name="任意多边形: 形状 25"/>
          <p:cNvSpPr/>
          <p:nvPr userDrawn="1"/>
        </p:nvSpPr>
        <p:spPr>
          <a:xfrm rot="19653363" flipH="1">
            <a:off x="-921959" y="1324034"/>
            <a:ext cx="11052444" cy="15262484"/>
          </a:xfrm>
          <a:custGeom>
            <a:avLst/>
            <a:gdLst>
              <a:gd name="connsiteX0" fmla="*/ 5637443 w 5637443"/>
              <a:gd name="connsiteY0" fmla="*/ 0 h 7784829"/>
              <a:gd name="connsiteX1" fmla="*/ 5637443 w 5637443"/>
              <a:gd name="connsiteY1" fmla="*/ 7784829 h 7784829"/>
              <a:gd name="connsiteX2" fmla="*/ 722035 w 5637443"/>
              <a:gd name="connsiteY2" fmla="*/ 7784829 h 7784829"/>
              <a:gd name="connsiteX3" fmla="*/ 0 w 5637443"/>
              <a:gd name="connsiteY3" fmla="*/ 6649010 h 7784829"/>
              <a:gd name="connsiteX4" fmla="*/ 3412802 w 5637443"/>
              <a:gd name="connsiteY4" fmla="*/ 6649010 h 7784829"/>
              <a:gd name="connsiteX5" fmla="*/ 3412802 w 5637443"/>
              <a:gd name="connsiteY5" fmla="*/ 1414195 h 7784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37443" h="7784829">
                <a:moveTo>
                  <a:pt x="5637443" y="0"/>
                </a:moveTo>
                <a:lnTo>
                  <a:pt x="5637443" y="7784829"/>
                </a:lnTo>
                <a:lnTo>
                  <a:pt x="722035" y="7784829"/>
                </a:lnTo>
                <a:lnTo>
                  <a:pt x="0" y="6649010"/>
                </a:lnTo>
                <a:lnTo>
                  <a:pt x="3412802" y="6649010"/>
                </a:lnTo>
                <a:lnTo>
                  <a:pt x="3412802" y="1414195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ffectLst>
            <a:innerShdw blurRad="546100" dist="63500" dir="12300000">
              <a:prstClr val="black">
                <a:alpha val="2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任意多边形: 形状 5"/>
          <p:cNvSpPr/>
          <p:nvPr userDrawn="1"/>
        </p:nvSpPr>
        <p:spPr>
          <a:xfrm rot="19653363" flipH="1">
            <a:off x="11376689" y="-2119027"/>
            <a:ext cx="5637443" cy="7784829"/>
          </a:xfrm>
          <a:custGeom>
            <a:avLst/>
            <a:gdLst>
              <a:gd name="connsiteX0" fmla="*/ 5637443 w 5637443"/>
              <a:gd name="connsiteY0" fmla="*/ 0 h 7784829"/>
              <a:gd name="connsiteX1" fmla="*/ 5637443 w 5637443"/>
              <a:gd name="connsiteY1" fmla="*/ 7784829 h 7784829"/>
              <a:gd name="connsiteX2" fmla="*/ 722035 w 5637443"/>
              <a:gd name="connsiteY2" fmla="*/ 7784829 h 7784829"/>
              <a:gd name="connsiteX3" fmla="*/ 0 w 5637443"/>
              <a:gd name="connsiteY3" fmla="*/ 6649010 h 7784829"/>
              <a:gd name="connsiteX4" fmla="*/ 3412802 w 5637443"/>
              <a:gd name="connsiteY4" fmla="*/ 6649010 h 7784829"/>
              <a:gd name="connsiteX5" fmla="*/ 3412802 w 5637443"/>
              <a:gd name="connsiteY5" fmla="*/ 1414195 h 7784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37443" h="7784829">
                <a:moveTo>
                  <a:pt x="5637443" y="0"/>
                </a:moveTo>
                <a:lnTo>
                  <a:pt x="5637443" y="7784829"/>
                </a:lnTo>
                <a:lnTo>
                  <a:pt x="722035" y="7784829"/>
                </a:lnTo>
                <a:lnTo>
                  <a:pt x="0" y="6649010"/>
                </a:lnTo>
                <a:lnTo>
                  <a:pt x="3412802" y="6649010"/>
                </a:lnTo>
                <a:lnTo>
                  <a:pt x="3412802" y="1414195"/>
                </a:lnTo>
                <a:close/>
              </a:path>
            </a:pathLst>
          </a:custGeom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0" name="平行四边形 39"/>
          <p:cNvSpPr/>
          <p:nvPr userDrawn="1"/>
        </p:nvSpPr>
        <p:spPr>
          <a:xfrm flipH="1">
            <a:off x="2592613" y="2272921"/>
            <a:ext cx="559081" cy="446990"/>
          </a:xfrm>
          <a:prstGeom prst="parallelogram">
            <a:avLst>
              <a:gd name="adj" fmla="val 64680"/>
            </a:avLst>
          </a:prstGeom>
          <a:solidFill>
            <a:schemeClr val="accent3">
              <a:alpha val="35000"/>
            </a:schemeClr>
          </a:solidFill>
          <a:ln>
            <a:noFill/>
          </a:ln>
          <a:effectLst>
            <a:outerShdw blurRad="812800" dist="406400" dir="1200000" sx="116000" sy="116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9" name="平行四边形 38"/>
          <p:cNvSpPr/>
          <p:nvPr userDrawn="1"/>
        </p:nvSpPr>
        <p:spPr>
          <a:xfrm flipH="1">
            <a:off x="2946893" y="2272921"/>
            <a:ext cx="804264" cy="446990"/>
          </a:xfrm>
          <a:prstGeom prst="parallelogram">
            <a:avLst>
              <a:gd name="adj" fmla="val 64680"/>
            </a:avLst>
          </a:prstGeom>
          <a:solidFill>
            <a:schemeClr val="accent3"/>
          </a:solidFill>
          <a:ln>
            <a:noFill/>
          </a:ln>
          <a:effectLst>
            <a:outerShdw blurRad="812800" dist="406400" dir="1200000" sx="116000" sy="116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平行四边形 17"/>
          <p:cNvSpPr/>
          <p:nvPr userDrawn="1"/>
        </p:nvSpPr>
        <p:spPr>
          <a:xfrm flipH="1">
            <a:off x="2112134" y="-41134"/>
            <a:ext cx="8242703" cy="2462879"/>
          </a:xfrm>
          <a:prstGeom prst="parallelogram">
            <a:avLst>
              <a:gd name="adj" fmla="val 64680"/>
            </a:avLst>
          </a:prstGeom>
          <a:solidFill>
            <a:schemeClr val="accent3">
              <a:lumMod val="20000"/>
              <a:lumOff val="80000"/>
              <a:alpha val="62000"/>
            </a:schemeClr>
          </a:solidFill>
          <a:ln>
            <a:noFill/>
          </a:ln>
          <a:effectLst>
            <a:outerShdw blurRad="812800" dist="406400" dir="1200000" sx="116000" sy="116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5" name="平行四边形 34"/>
          <p:cNvSpPr/>
          <p:nvPr userDrawn="1"/>
        </p:nvSpPr>
        <p:spPr>
          <a:xfrm flipH="1">
            <a:off x="9118695" y="0"/>
            <a:ext cx="5483984" cy="5219699"/>
          </a:xfrm>
          <a:prstGeom prst="parallelogram">
            <a:avLst>
              <a:gd name="adj" fmla="val 63482"/>
            </a:avLst>
          </a:prstGeom>
          <a:gradFill flip="none" rotWithShape="1">
            <a:gsLst>
              <a:gs pos="0">
                <a:schemeClr val="accent1">
                  <a:alpha val="15000"/>
                </a:schemeClr>
              </a:gs>
              <a:gs pos="100000">
                <a:schemeClr val="accent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6" name="平行四边形 35"/>
          <p:cNvSpPr/>
          <p:nvPr userDrawn="1"/>
        </p:nvSpPr>
        <p:spPr>
          <a:xfrm flipH="1">
            <a:off x="6095922" y="-4248151"/>
            <a:ext cx="8782349" cy="5219699"/>
          </a:xfrm>
          <a:prstGeom prst="parallelogram">
            <a:avLst>
              <a:gd name="adj" fmla="val 63482"/>
            </a:avLst>
          </a:prstGeom>
          <a:gradFill flip="none" rotWithShape="1">
            <a:gsLst>
              <a:gs pos="0">
                <a:schemeClr val="accent1">
                  <a:alpha val="15000"/>
                </a:schemeClr>
              </a:gs>
              <a:gs pos="100000">
                <a:schemeClr val="accent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9" name="任意多边形: 形状 28"/>
          <p:cNvSpPr/>
          <p:nvPr userDrawn="1"/>
        </p:nvSpPr>
        <p:spPr>
          <a:xfrm flipH="1">
            <a:off x="3809213" y="2433401"/>
            <a:ext cx="1590101" cy="1991198"/>
          </a:xfrm>
          <a:custGeom>
            <a:avLst/>
            <a:gdLst>
              <a:gd name="connsiteX0" fmla="*/ 1590101 w 1590101"/>
              <a:gd name="connsiteY0" fmla="*/ 0 h 1991198"/>
              <a:gd name="connsiteX1" fmla="*/ 1287907 w 1590101"/>
              <a:gd name="connsiteY1" fmla="*/ 0 h 1991198"/>
              <a:gd name="connsiteX2" fmla="*/ 0 w 1590101"/>
              <a:gd name="connsiteY2" fmla="*/ 1991198 h 1991198"/>
              <a:gd name="connsiteX3" fmla="*/ 302194 w 1590101"/>
              <a:gd name="connsiteY3" fmla="*/ 1991198 h 1991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90101" h="1991198">
                <a:moveTo>
                  <a:pt x="1590101" y="0"/>
                </a:moveTo>
                <a:lnTo>
                  <a:pt x="1287907" y="0"/>
                </a:lnTo>
                <a:lnTo>
                  <a:pt x="0" y="1991198"/>
                </a:lnTo>
                <a:lnTo>
                  <a:pt x="302194" y="1991198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100000">
                <a:schemeClr val="bg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3" name="Title 7"/>
          <p:cNvSpPr>
            <a:spLocks noGrp="1"/>
          </p:cNvSpPr>
          <p:nvPr>
            <p:ph type="title"/>
          </p:nvPr>
        </p:nvSpPr>
        <p:spPr>
          <a:xfrm>
            <a:off x="3704942" y="146732"/>
            <a:ext cx="5138239" cy="1835566"/>
          </a:xfrm>
          <a:prstGeom prst="rect">
            <a:avLst/>
          </a:prstGeom>
        </p:spPr>
        <p:txBody>
          <a:bodyPr anchor="ctr"/>
          <a:lstStyle>
            <a:lvl1pPr>
              <a:defRPr b="1">
                <a:solidFill>
                  <a:srgbClr val="AA790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4" name="Subtitle 2"/>
          <p:cNvSpPr>
            <a:spLocks noGrp="1"/>
          </p:cNvSpPr>
          <p:nvPr>
            <p:ph type="subTitle" idx="1"/>
          </p:nvPr>
        </p:nvSpPr>
        <p:spPr>
          <a:xfrm>
            <a:off x="3704942" y="1983669"/>
            <a:ext cx="6759972" cy="446989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3200">
                <a:solidFill>
                  <a:srgbClr val="003366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3" name="Rectangle 2"/>
          <p:cNvSpPr/>
          <p:nvPr userDrawn="1"/>
        </p:nvSpPr>
        <p:spPr>
          <a:xfrm>
            <a:off x="-4679599" y="-4289523"/>
            <a:ext cx="23341956" cy="4289523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1" name="Rectangle 30"/>
          <p:cNvSpPr/>
          <p:nvPr userDrawn="1"/>
        </p:nvSpPr>
        <p:spPr>
          <a:xfrm>
            <a:off x="12191999" y="0"/>
            <a:ext cx="6470357" cy="18721706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7" name="Rectangle 36"/>
          <p:cNvSpPr/>
          <p:nvPr userDrawn="1"/>
        </p:nvSpPr>
        <p:spPr>
          <a:xfrm>
            <a:off x="-4679598" y="-1"/>
            <a:ext cx="4679597" cy="18721705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1" name="Rectangle 40"/>
          <p:cNvSpPr/>
          <p:nvPr userDrawn="1"/>
        </p:nvSpPr>
        <p:spPr>
          <a:xfrm>
            <a:off x="0" y="6857999"/>
            <a:ext cx="12191997" cy="11863705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Graphic 17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94407" y="256191"/>
            <a:ext cx="2286000" cy="59934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075 0.04838 L -2.08333E-7 0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31" y="-2431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2000" fill="hold"/>
                                        <p:tgtEl>
                                          <p:spTgt spid="38"/>
                                        </p:tgtEl>
                                      </p:cBhvr>
                                      <p:by x="150000" y="150000"/>
                                      <p:from x="109677" y="109677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0" y="0"/>
            <a:ext cx="3330470" cy="739776"/>
            <a:chOff x="0" y="0"/>
            <a:chExt cx="3330470" cy="739776"/>
          </a:xfrm>
        </p:grpSpPr>
        <p:grpSp>
          <p:nvGrpSpPr>
            <p:cNvPr id="12" name="组合 11"/>
            <p:cNvGrpSpPr/>
            <p:nvPr userDrawn="1"/>
          </p:nvGrpSpPr>
          <p:grpSpPr>
            <a:xfrm>
              <a:off x="142298" y="65071"/>
              <a:ext cx="1182090" cy="630862"/>
              <a:chOff x="6624541" y="159009"/>
              <a:chExt cx="731216" cy="390238"/>
            </a:xfrm>
          </p:grpSpPr>
          <p:sp>
            <p:nvSpPr>
              <p:cNvPr id="13" name="任意多边形 12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4" name="任意多边形 13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gradFill flip="none" rotWithShape="1">
                <a:gsLst>
                  <a:gs pos="29000">
                    <a:schemeClr val="accent1">
                      <a:lumMod val="75000"/>
                    </a:schemeClr>
                  </a:gs>
                  <a:gs pos="57000">
                    <a:schemeClr val="accent1">
                      <a:lumMod val="75000"/>
                      <a:alpha val="0"/>
                    </a:schemeClr>
                  </a:gs>
                </a:gsLst>
                <a:lin ang="2700000" scaled="0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9" name="任意多边形 28"/>
            <p:cNvSpPr/>
            <p:nvPr userDrawn="1"/>
          </p:nvSpPr>
          <p:spPr>
            <a:xfrm>
              <a:off x="0" y="1"/>
              <a:ext cx="2975322" cy="739775"/>
            </a:xfrm>
            <a:custGeom>
              <a:avLst/>
              <a:gdLst>
                <a:gd name="connsiteX0" fmla="*/ 0 w 2975322"/>
                <a:gd name="connsiteY0" fmla="*/ 0 h 739775"/>
                <a:gd name="connsiteX1" fmla="*/ 2975322 w 2975322"/>
                <a:gd name="connsiteY1" fmla="*/ 0 h 739775"/>
                <a:gd name="connsiteX2" fmla="*/ 2852807 w 2975322"/>
                <a:gd name="connsiteY2" fmla="*/ 121704 h 739775"/>
                <a:gd name="connsiteX3" fmla="*/ 794910 w 2975322"/>
                <a:gd name="connsiteY3" fmla="*/ 121704 h 739775"/>
                <a:gd name="connsiteX4" fmla="*/ 225889 w 2975322"/>
                <a:gd name="connsiteY4" fmla="*/ 739775 h 739775"/>
                <a:gd name="connsiteX5" fmla="*/ 0 w 2975322"/>
                <a:gd name="connsiteY5" fmla="*/ 739775 h 73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75322" h="739775">
                  <a:moveTo>
                    <a:pt x="0" y="0"/>
                  </a:moveTo>
                  <a:lnTo>
                    <a:pt x="2975322" y="0"/>
                  </a:lnTo>
                  <a:lnTo>
                    <a:pt x="2852807" y="121704"/>
                  </a:lnTo>
                  <a:lnTo>
                    <a:pt x="794910" y="121704"/>
                  </a:lnTo>
                  <a:lnTo>
                    <a:pt x="225889" y="739775"/>
                  </a:lnTo>
                  <a:lnTo>
                    <a:pt x="0" y="739775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6" name="直角三角形 15"/>
            <p:cNvSpPr/>
            <p:nvPr userDrawn="1"/>
          </p:nvSpPr>
          <p:spPr>
            <a:xfrm flipV="1">
              <a:off x="0" y="0"/>
              <a:ext cx="388144" cy="388144"/>
            </a:xfrm>
            <a:prstGeom prst="rtTriangle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7" name="任意多边形 16"/>
            <p:cNvSpPr/>
            <p:nvPr userDrawn="1"/>
          </p:nvSpPr>
          <p:spPr>
            <a:xfrm>
              <a:off x="2" y="0"/>
              <a:ext cx="606259" cy="252413"/>
            </a:xfrm>
            <a:custGeom>
              <a:avLst/>
              <a:gdLst>
                <a:gd name="connsiteX0" fmla="*/ 0 w 2353883"/>
                <a:gd name="connsiteY0" fmla="*/ 0 h 980028"/>
                <a:gd name="connsiteX1" fmla="*/ 2353883 w 2353883"/>
                <a:gd name="connsiteY1" fmla="*/ 0 h 980028"/>
                <a:gd name="connsiteX2" fmla="*/ 1367320 w 2353883"/>
                <a:gd name="connsiteY2" fmla="*/ 980028 h 980028"/>
                <a:gd name="connsiteX3" fmla="*/ 0 w 2353883"/>
                <a:gd name="connsiteY3" fmla="*/ 980028 h 9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53883" h="980028">
                  <a:moveTo>
                    <a:pt x="0" y="0"/>
                  </a:moveTo>
                  <a:lnTo>
                    <a:pt x="2353883" y="0"/>
                  </a:lnTo>
                  <a:lnTo>
                    <a:pt x="1367320" y="980028"/>
                  </a:lnTo>
                  <a:lnTo>
                    <a:pt x="0" y="980028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8" name="任意多边形 17"/>
            <p:cNvSpPr/>
            <p:nvPr userDrawn="1"/>
          </p:nvSpPr>
          <p:spPr>
            <a:xfrm>
              <a:off x="2034063" y="1"/>
              <a:ext cx="1011871" cy="555880"/>
            </a:xfrm>
            <a:custGeom>
              <a:avLst/>
              <a:gdLst>
                <a:gd name="connsiteX0" fmla="*/ 837397 w 1514221"/>
                <a:gd name="connsiteY0" fmla="*/ 0 h 831850"/>
                <a:gd name="connsiteX1" fmla="*/ 1116227 w 1514221"/>
                <a:gd name="connsiteY1" fmla="*/ 0 h 831850"/>
                <a:gd name="connsiteX2" fmla="*/ 1235391 w 1514221"/>
                <a:gd name="connsiteY2" fmla="*/ 0 h 831850"/>
                <a:gd name="connsiteX3" fmla="*/ 1514221 w 1514221"/>
                <a:gd name="connsiteY3" fmla="*/ 0 h 831850"/>
                <a:gd name="connsiteX4" fmla="*/ 676825 w 1514221"/>
                <a:gd name="connsiteY4" fmla="*/ 831850 h 831850"/>
                <a:gd name="connsiteX5" fmla="*/ 397995 w 1514221"/>
                <a:gd name="connsiteY5" fmla="*/ 831850 h 831850"/>
                <a:gd name="connsiteX6" fmla="*/ 278830 w 1514221"/>
                <a:gd name="connsiteY6" fmla="*/ 831850 h 831850"/>
                <a:gd name="connsiteX7" fmla="*/ 0 w 1514221"/>
                <a:gd name="connsiteY7" fmla="*/ 831850 h 831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14221" h="831850">
                  <a:moveTo>
                    <a:pt x="837397" y="0"/>
                  </a:moveTo>
                  <a:lnTo>
                    <a:pt x="1116227" y="0"/>
                  </a:lnTo>
                  <a:lnTo>
                    <a:pt x="1235391" y="0"/>
                  </a:lnTo>
                  <a:lnTo>
                    <a:pt x="1514221" y="0"/>
                  </a:lnTo>
                  <a:lnTo>
                    <a:pt x="676825" y="831850"/>
                  </a:lnTo>
                  <a:lnTo>
                    <a:pt x="397995" y="831850"/>
                  </a:lnTo>
                  <a:lnTo>
                    <a:pt x="278830" y="831850"/>
                  </a:lnTo>
                  <a:lnTo>
                    <a:pt x="0" y="83185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9" name="任意多边形 18"/>
            <p:cNvSpPr/>
            <p:nvPr userDrawn="1"/>
          </p:nvSpPr>
          <p:spPr>
            <a:xfrm>
              <a:off x="2659732" y="1"/>
              <a:ext cx="670738" cy="446886"/>
            </a:xfrm>
            <a:custGeom>
              <a:avLst/>
              <a:gdLst>
                <a:gd name="connsiteX0" fmla="*/ 552910 w 824374"/>
                <a:gd name="connsiteY0" fmla="*/ 0 h 549247"/>
                <a:gd name="connsiteX1" fmla="*/ 824374 w 824374"/>
                <a:gd name="connsiteY1" fmla="*/ 0 h 549247"/>
                <a:gd name="connsiteX2" fmla="*/ 271464 w 824374"/>
                <a:gd name="connsiteY2" fmla="*/ 549247 h 549247"/>
                <a:gd name="connsiteX3" fmla="*/ 0 w 824374"/>
                <a:gd name="connsiteY3" fmla="*/ 549247 h 549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4374" h="549247">
                  <a:moveTo>
                    <a:pt x="552910" y="0"/>
                  </a:moveTo>
                  <a:lnTo>
                    <a:pt x="824374" y="0"/>
                  </a:lnTo>
                  <a:lnTo>
                    <a:pt x="271464" y="549247"/>
                  </a:lnTo>
                  <a:lnTo>
                    <a:pt x="0" y="549247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21" name="任意多边形 20"/>
          <p:cNvSpPr/>
          <p:nvPr userDrawn="1"/>
        </p:nvSpPr>
        <p:spPr>
          <a:xfrm>
            <a:off x="-339254" y="546773"/>
            <a:ext cx="824374" cy="549247"/>
          </a:xfrm>
          <a:custGeom>
            <a:avLst/>
            <a:gdLst>
              <a:gd name="connsiteX0" fmla="*/ 552910 w 824374"/>
              <a:gd name="connsiteY0" fmla="*/ 0 h 549247"/>
              <a:gd name="connsiteX1" fmla="*/ 824374 w 824374"/>
              <a:gd name="connsiteY1" fmla="*/ 0 h 549247"/>
              <a:gd name="connsiteX2" fmla="*/ 271464 w 824374"/>
              <a:gd name="connsiteY2" fmla="*/ 549247 h 549247"/>
              <a:gd name="connsiteX3" fmla="*/ 0 w 824374"/>
              <a:gd name="connsiteY3" fmla="*/ 549247 h 549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374" h="549247">
                <a:moveTo>
                  <a:pt x="552910" y="0"/>
                </a:moveTo>
                <a:lnTo>
                  <a:pt x="824374" y="0"/>
                </a:lnTo>
                <a:lnTo>
                  <a:pt x="271464" y="549247"/>
                </a:lnTo>
                <a:lnTo>
                  <a:pt x="0" y="549247"/>
                </a:lnTo>
                <a:close/>
              </a:path>
            </a:pathLst>
          </a:custGeom>
          <a:gradFill>
            <a:gsLst>
              <a:gs pos="0">
                <a:schemeClr val="bg1"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2" name="直接连接符 21"/>
          <p:cNvCxnSpPr/>
          <p:nvPr userDrawn="1"/>
        </p:nvCxnSpPr>
        <p:spPr>
          <a:xfrm>
            <a:off x="0" y="843113"/>
            <a:ext cx="11964987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平行四边形 22"/>
          <p:cNvSpPr/>
          <p:nvPr userDrawn="1"/>
        </p:nvSpPr>
        <p:spPr>
          <a:xfrm>
            <a:off x="11798295" y="685489"/>
            <a:ext cx="166692" cy="97239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平行四边形 23"/>
          <p:cNvSpPr/>
          <p:nvPr userDrawn="1"/>
        </p:nvSpPr>
        <p:spPr>
          <a:xfrm>
            <a:off x="11631603" y="685489"/>
            <a:ext cx="166692" cy="97239"/>
          </a:xfrm>
          <a:prstGeom prst="parallelogram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" name="Rectangle 6"/>
          <p:cNvSpPr/>
          <p:nvPr/>
        </p:nvSpPr>
        <p:spPr>
          <a:xfrm flipV="1">
            <a:off x="0" y="6504449"/>
            <a:ext cx="12192000" cy="365124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4896643" y="6476843"/>
            <a:ext cx="2171700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DSA | HKUST(GZ)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106487" y="156576"/>
            <a:ext cx="9336257" cy="6308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defRPr lang="en-US" altLang="en-US" sz="3600" b="1" strike="noStrike" kern="1200" spc="0" baseline="0" dirty="0" smtClean="0">
                <a:solidFill>
                  <a:srgbClr val="003366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838200" y="1371600"/>
            <a:ext cx="10515600" cy="4680000"/>
          </a:xfrm>
          <a:prstGeom prst="rect">
            <a:avLst/>
          </a:prstGeom>
        </p:spPr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685800" indent="-228600">
              <a:buFont typeface="System Font Regular"/>
              <a:buChar char="–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600200" indent="-228600">
              <a:buFont typeface="System Font Regular"/>
              <a:buChar char="–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  <a:endParaRPr lang="en-GB" dirty="0"/>
          </a:p>
          <a:p>
            <a:pPr lvl="1"/>
            <a:r>
              <a:rPr lang="en-GB" dirty="0"/>
              <a:t>Second level</a:t>
            </a:r>
            <a:endParaRPr lang="en-GB" dirty="0"/>
          </a:p>
          <a:p>
            <a:pPr lvl="2"/>
            <a:r>
              <a:rPr lang="en-GB" dirty="0"/>
              <a:t>Third level</a:t>
            </a:r>
            <a:endParaRPr lang="en-GB" dirty="0"/>
          </a:p>
          <a:p>
            <a:pPr lvl="3"/>
            <a:r>
              <a:rPr lang="en-GB" dirty="0"/>
              <a:t>Fourth level</a:t>
            </a:r>
            <a:endParaRPr lang="en-GB" dirty="0"/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3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51772" y="6515381"/>
            <a:ext cx="740228" cy="365125"/>
          </a:xfrm>
          <a:prstGeom prst="rect">
            <a:avLst/>
          </a:prstGeom>
        </p:spPr>
        <p:txBody>
          <a:bodyPr anchor="ctr"/>
          <a:lstStyle>
            <a:lvl1pPr>
              <a:defRPr sz="22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48D484B4-D9FB-CC40-86CD-AFBD26B2E985}" type="slidenum">
              <a:rPr lang="en-US" smtClean="0"/>
            </a:fld>
            <a:endParaRPr lang="en-US" dirty="0"/>
          </a:p>
        </p:txBody>
      </p:sp>
      <p:sp>
        <p:nvSpPr>
          <p:cNvPr id="26" name="文本框 30"/>
          <p:cNvSpPr txBox="1"/>
          <p:nvPr userDrawn="1"/>
        </p:nvSpPr>
        <p:spPr>
          <a:xfrm>
            <a:off x="142298" y="6473952"/>
            <a:ext cx="1278571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Jing Tang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4" name="Graphic 16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42744" y="190354"/>
            <a:ext cx="1645920" cy="43152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0" y="0"/>
            <a:ext cx="3330470" cy="739776"/>
            <a:chOff x="0" y="0"/>
            <a:chExt cx="3330470" cy="739776"/>
          </a:xfrm>
        </p:grpSpPr>
        <p:grpSp>
          <p:nvGrpSpPr>
            <p:cNvPr id="12" name="组合 11"/>
            <p:cNvGrpSpPr/>
            <p:nvPr userDrawn="1"/>
          </p:nvGrpSpPr>
          <p:grpSpPr>
            <a:xfrm>
              <a:off x="142298" y="65071"/>
              <a:ext cx="1182090" cy="630862"/>
              <a:chOff x="6624541" y="159009"/>
              <a:chExt cx="731216" cy="390238"/>
            </a:xfrm>
          </p:grpSpPr>
          <p:sp>
            <p:nvSpPr>
              <p:cNvPr id="13" name="任意多边形 12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4" name="任意多边形 13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gradFill flip="none" rotWithShape="1">
                <a:gsLst>
                  <a:gs pos="29000">
                    <a:schemeClr val="accent1">
                      <a:lumMod val="75000"/>
                    </a:schemeClr>
                  </a:gs>
                  <a:gs pos="57000">
                    <a:schemeClr val="accent1">
                      <a:lumMod val="75000"/>
                      <a:alpha val="0"/>
                    </a:schemeClr>
                  </a:gs>
                </a:gsLst>
                <a:lin ang="2700000" scaled="0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9" name="任意多边形 28"/>
            <p:cNvSpPr/>
            <p:nvPr userDrawn="1"/>
          </p:nvSpPr>
          <p:spPr>
            <a:xfrm>
              <a:off x="0" y="1"/>
              <a:ext cx="2975322" cy="739775"/>
            </a:xfrm>
            <a:custGeom>
              <a:avLst/>
              <a:gdLst>
                <a:gd name="connsiteX0" fmla="*/ 0 w 2975322"/>
                <a:gd name="connsiteY0" fmla="*/ 0 h 739775"/>
                <a:gd name="connsiteX1" fmla="*/ 2975322 w 2975322"/>
                <a:gd name="connsiteY1" fmla="*/ 0 h 739775"/>
                <a:gd name="connsiteX2" fmla="*/ 2852807 w 2975322"/>
                <a:gd name="connsiteY2" fmla="*/ 121704 h 739775"/>
                <a:gd name="connsiteX3" fmla="*/ 794910 w 2975322"/>
                <a:gd name="connsiteY3" fmla="*/ 121704 h 739775"/>
                <a:gd name="connsiteX4" fmla="*/ 225889 w 2975322"/>
                <a:gd name="connsiteY4" fmla="*/ 739775 h 739775"/>
                <a:gd name="connsiteX5" fmla="*/ 0 w 2975322"/>
                <a:gd name="connsiteY5" fmla="*/ 739775 h 73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75322" h="739775">
                  <a:moveTo>
                    <a:pt x="0" y="0"/>
                  </a:moveTo>
                  <a:lnTo>
                    <a:pt x="2975322" y="0"/>
                  </a:lnTo>
                  <a:lnTo>
                    <a:pt x="2852807" y="121704"/>
                  </a:lnTo>
                  <a:lnTo>
                    <a:pt x="794910" y="121704"/>
                  </a:lnTo>
                  <a:lnTo>
                    <a:pt x="225889" y="739775"/>
                  </a:lnTo>
                  <a:lnTo>
                    <a:pt x="0" y="739775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6" name="直角三角形 15"/>
            <p:cNvSpPr/>
            <p:nvPr userDrawn="1"/>
          </p:nvSpPr>
          <p:spPr>
            <a:xfrm flipV="1">
              <a:off x="0" y="0"/>
              <a:ext cx="388144" cy="388144"/>
            </a:xfrm>
            <a:prstGeom prst="rtTriangle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7" name="任意多边形 16"/>
            <p:cNvSpPr/>
            <p:nvPr userDrawn="1"/>
          </p:nvSpPr>
          <p:spPr>
            <a:xfrm>
              <a:off x="2" y="0"/>
              <a:ext cx="606259" cy="252413"/>
            </a:xfrm>
            <a:custGeom>
              <a:avLst/>
              <a:gdLst>
                <a:gd name="connsiteX0" fmla="*/ 0 w 2353883"/>
                <a:gd name="connsiteY0" fmla="*/ 0 h 980028"/>
                <a:gd name="connsiteX1" fmla="*/ 2353883 w 2353883"/>
                <a:gd name="connsiteY1" fmla="*/ 0 h 980028"/>
                <a:gd name="connsiteX2" fmla="*/ 1367320 w 2353883"/>
                <a:gd name="connsiteY2" fmla="*/ 980028 h 980028"/>
                <a:gd name="connsiteX3" fmla="*/ 0 w 2353883"/>
                <a:gd name="connsiteY3" fmla="*/ 980028 h 9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53883" h="980028">
                  <a:moveTo>
                    <a:pt x="0" y="0"/>
                  </a:moveTo>
                  <a:lnTo>
                    <a:pt x="2353883" y="0"/>
                  </a:lnTo>
                  <a:lnTo>
                    <a:pt x="1367320" y="980028"/>
                  </a:lnTo>
                  <a:lnTo>
                    <a:pt x="0" y="980028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8" name="任意多边形 17"/>
            <p:cNvSpPr/>
            <p:nvPr userDrawn="1"/>
          </p:nvSpPr>
          <p:spPr>
            <a:xfrm>
              <a:off x="2034063" y="1"/>
              <a:ext cx="1011871" cy="555880"/>
            </a:xfrm>
            <a:custGeom>
              <a:avLst/>
              <a:gdLst>
                <a:gd name="connsiteX0" fmla="*/ 837397 w 1514221"/>
                <a:gd name="connsiteY0" fmla="*/ 0 h 831850"/>
                <a:gd name="connsiteX1" fmla="*/ 1116227 w 1514221"/>
                <a:gd name="connsiteY1" fmla="*/ 0 h 831850"/>
                <a:gd name="connsiteX2" fmla="*/ 1235391 w 1514221"/>
                <a:gd name="connsiteY2" fmla="*/ 0 h 831850"/>
                <a:gd name="connsiteX3" fmla="*/ 1514221 w 1514221"/>
                <a:gd name="connsiteY3" fmla="*/ 0 h 831850"/>
                <a:gd name="connsiteX4" fmla="*/ 676825 w 1514221"/>
                <a:gd name="connsiteY4" fmla="*/ 831850 h 831850"/>
                <a:gd name="connsiteX5" fmla="*/ 397995 w 1514221"/>
                <a:gd name="connsiteY5" fmla="*/ 831850 h 831850"/>
                <a:gd name="connsiteX6" fmla="*/ 278830 w 1514221"/>
                <a:gd name="connsiteY6" fmla="*/ 831850 h 831850"/>
                <a:gd name="connsiteX7" fmla="*/ 0 w 1514221"/>
                <a:gd name="connsiteY7" fmla="*/ 831850 h 831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14221" h="831850">
                  <a:moveTo>
                    <a:pt x="837397" y="0"/>
                  </a:moveTo>
                  <a:lnTo>
                    <a:pt x="1116227" y="0"/>
                  </a:lnTo>
                  <a:lnTo>
                    <a:pt x="1235391" y="0"/>
                  </a:lnTo>
                  <a:lnTo>
                    <a:pt x="1514221" y="0"/>
                  </a:lnTo>
                  <a:lnTo>
                    <a:pt x="676825" y="831850"/>
                  </a:lnTo>
                  <a:lnTo>
                    <a:pt x="397995" y="831850"/>
                  </a:lnTo>
                  <a:lnTo>
                    <a:pt x="278830" y="831850"/>
                  </a:lnTo>
                  <a:lnTo>
                    <a:pt x="0" y="83185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9" name="任意多边形 18"/>
            <p:cNvSpPr/>
            <p:nvPr userDrawn="1"/>
          </p:nvSpPr>
          <p:spPr>
            <a:xfrm>
              <a:off x="2659732" y="1"/>
              <a:ext cx="670738" cy="446886"/>
            </a:xfrm>
            <a:custGeom>
              <a:avLst/>
              <a:gdLst>
                <a:gd name="connsiteX0" fmla="*/ 552910 w 824374"/>
                <a:gd name="connsiteY0" fmla="*/ 0 h 549247"/>
                <a:gd name="connsiteX1" fmla="*/ 824374 w 824374"/>
                <a:gd name="connsiteY1" fmla="*/ 0 h 549247"/>
                <a:gd name="connsiteX2" fmla="*/ 271464 w 824374"/>
                <a:gd name="connsiteY2" fmla="*/ 549247 h 549247"/>
                <a:gd name="connsiteX3" fmla="*/ 0 w 824374"/>
                <a:gd name="connsiteY3" fmla="*/ 549247 h 549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4374" h="549247">
                  <a:moveTo>
                    <a:pt x="552910" y="0"/>
                  </a:moveTo>
                  <a:lnTo>
                    <a:pt x="824374" y="0"/>
                  </a:lnTo>
                  <a:lnTo>
                    <a:pt x="271464" y="549247"/>
                  </a:lnTo>
                  <a:lnTo>
                    <a:pt x="0" y="549247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21" name="任意多边形 20"/>
          <p:cNvSpPr/>
          <p:nvPr userDrawn="1"/>
        </p:nvSpPr>
        <p:spPr>
          <a:xfrm>
            <a:off x="-339254" y="546773"/>
            <a:ext cx="824374" cy="549247"/>
          </a:xfrm>
          <a:custGeom>
            <a:avLst/>
            <a:gdLst>
              <a:gd name="connsiteX0" fmla="*/ 552910 w 824374"/>
              <a:gd name="connsiteY0" fmla="*/ 0 h 549247"/>
              <a:gd name="connsiteX1" fmla="*/ 824374 w 824374"/>
              <a:gd name="connsiteY1" fmla="*/ 0 h 549247"/>
              <a:gd name="connsiteX2" fmla="*/ 271464 w 824374"/>
              <a:gd name="connsiteY2" fmla="*/ 549247 h 549247"/>
              <a:gd name="connsiteX3" fmla="*/ 0 w 824374"/>
              <a:gd name="connsiteY3" fmla="*/ 549247 h 549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374" h="549247">
                <a:moveTo>
                  <a:pt x="552910" y="0"/>
                </a:moveTo>
                <a:lnTo>
                  <a:pt x="824374" y="0"/>
                </a:lnTo>
                <a:lnTo>
                  <a:pt x="271464" y="549247"/>
                </a:lnTo>
                <a:lnTo>
                  <a:pt x="0" y="549247"/>
                </a:lnTo>
                <a:close/>
              </a:path>
            </a:pathLst>
          </a:custGeom>
          <a:gradFill>
            <a:gsLst>
              <a:gs pos="0">
                <a:schemeClr val="bg1"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2" name="直接连接符 21"/>
          <p:cNvCxnSpPr/>
          <p:nvPr userDrawn="1"/>
        </p:nvCxnSpPr>
        <p:spPr>
          <a:xfrm>
            <a:off x="0" y="843113"/>
            <a:ext cx="11964987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平行四边形 22"/>
          <p:cNvSpPr/>
          <p:nvPr userDrawn="1"/>
        </p:nvSpPr>
        <p:spPr>
          <a:xfrm>
            <a:off x="11798295" y="685489"/>
            <a:ext cx="166692" cy="97239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平行四边形 23"/>
          <p:cNvSpPr/>
          <p:nvPr userDrawn="1"/>
        </p:nvSpPr>
        <p:spPr>
          <a:xfrm>
            <a:off x="11631603" y="685489"/>
            <a:ext cx="166692" cy="97239"/>
          </a:xfrm>
          <a:prstGeom prst="parallelogram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" name="Rectangle 6"/>
          <p:cNvSpPr/>
          <p:nvPr/>
        </p:nvSpPr>
        <p:spPr>
          <a:xfrm flipV="1">
            <a:off x="0" y="6504449"/>
            <a:ext cx="12192000" cy="365124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4896643" y="6476843"/>
            <a:ext cx="2171700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DSA | HKUST(GZ)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106487" y="156576"/>
            <a:ext cx="9336257" cy="6308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defRPr lang="en-US" altLang="en-US" sz="3600" b="1" strike="noStrike" kern="1200" spc="0" baseline="0" dirty="0" smtClean="0">
                <a:solidFill>
                  <a:srgbClr val="003366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51772" y="6515381"/>
            <a:ext cx="740228" cy="365125"/>
          </a:xfrm>
          <a:prstGeom prst="rect">
            <a:avLst/>
          </a:prstGeom>
        </p:spPr>
        <p:txBody>
          <a:bodyPr anchor="ctr"/>
          <a:lstStyle>
            <a:lvl1pPr>
              <a:defRPr sz="22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48D484B4-D9FB-CC40-86CD-AFBD26B2E985}" type="slidenum">
              <a:rPr lang="en-US" smtClean="0"/>
            </a:fld>
            <a:endParaRPr lang="en-US" dirty="0"/>
          </a:p>
        </p:txBody>
      </p:sp>
      <p:sp>
        <p:nvSpPr>
          <p:cNvPr id="25" name="文本框 30"/>
          <p:cNvSpPr txBox="1"/>
          <p:nvPr userDrawn="1"/>
        </p:nvSpPr>
        <p:spPr>
          <a:xfrm>
            <a:off x="142298" y="6473952"/>
            <a:ext cx="1278571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Jing Tang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4" name="Graphic 16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42744" y="190354"/>
            <a:ext cx="1645920" cy="43152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0" y="0"/>
            <a:ext cx="3330470" cy="739776"/>
            <a:chOff x="0" y="0"/>
            <a:chExt cx="3330470" cy="739776"/>
          </a:xfrm>
        </p:grpSpPr>
        <p:grpSp>
          <p:nvGrpSpPr>
            <p:cNvPr id="12" name="组合 11"/>
            <p:cNvGrpSpPr/>
            <p:nvPr userDrawn="1"/>
          </p:nvGrpSpPr>
          <p:grpSpPr>
            <a:xfrm>
              <a:off x="142298" y="65071"/>
              <a:ext cx="1182090" cy="630862"/>
              <a:chOff x="6624541" y="159009"/>
              <a:chExt cx="731216" cy="390238"/>
            </a:xfrm>
          </p:grpSpPr>
          <p:sp>
            <p:nvSpPr>
              <p:cNvPr id="13" name="任意多边形 12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14" name="任意多边形 13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gradFill flip="none" rotWithShape="1">
                <a:gsLst>
                  <a:gs pos="29000">
                    <a:schemeClr val="accent1">
                      <a:lumMod val="75000"/>
                    </a:schemeClr>
                  </a:gs>
                  <a:gs pos="57000">
                    <a:schemeClr val="accent1">
                      <a:lumMod val="75000"/>
                      <a:alpha val="0"/>
                    </a:schemeClr>
                  </a:gs>
                </a:gsLst>
                <a:lin ang="2700000" scaled="0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 dirty="0">
                  <a:latin typeface="Calibri" panose="020F0502020204030204" pitchFamily="34" charset="0"/>
                </a:endParaRPr>
              </a:p>
            </p:txBody>
          </p:sp>
        </p:grpSp>
        <p:sp>
          <p:nvSpPr>
            <p:cNvPr id="29" name="任意多边形 28"/>
            <p:cNvSpPr/>
            <p:nvPr userDrawn="1"/>
          </p:nvSpPr>
          <p:spPr>
            <a:xfrm>
              <a:off x="0" y="1"/>
              <a:ext cx="2975322" cy="739775"/>
            </a:xfrm>
            <a:custGeom>
              <a:avLst/>
              <a:gdLst>
                <a:gd name="connsiteX0" fmla="*/ 0 w 2975322"/>
                <a:gd name="connsiteY0" fmla="*/ 0 h 739775"/>
                <a:gd name="connsiteX1" fmla="*/ 2975322 w 2975322"/>
                <a:gd name="connsiteY1" fmla="*/ 0 h 739775"/>
                <a:gd name="connsiteX2" fmla="*/ 2852807 w 2975322"/>
                <a:gd name="connsiteY2" fmla="*/ 121704 h 739775"/>
                <a:gd name="connsiteX3" fmla="*/ 794910 w 2975322"/>
                <a:gd name="connsiteY3" fmla="*/ 121704 h 739775"/>
                <a:gd name="connsiteX4" fmla="*/ 225889 w 2975322"/>
                <a:gd name="connsiteY4" fmla="*/ 739775 h 739775"/>
                <a:gd name="connsiteX5" fmla="*/ 0 w 2975322"/>
                <a:gd name="connsiteY5" fmla="*/ 739775 h 73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75322" h="739775">
                  <a:moveTo>
                    <a:pt x="0" y="0"/>
                  </a:moveTo>
                  <a:lnTo>
                    <a:pt x="2975322" y="0"/>
                  </a:lnTo>
                  <a:lnTo>
                    <a:pt x="2852807" y="121704"/>
                  </a:lnTo>
                  <a:lnTo>
                    <a:pt x="794910" y="121704"/>
                  </a:lnTo>
                  <a:lnTo>
                    <a:pt x="225889" y="739775"/>
                  </a:lnTo>
                  <a:lnTo>
                    <a:pt x="0" y="739775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6" name="直角三角形 15"/>
            <p:cNvSpPr/>
            <p:nvPr userDrawn="1"/>
          </p:nvSpPr>
          <p:spPr>
            <a:xfrm flipV="1">
              <a:off x="0" y="0"/>
              <a:ext cx="388144" cy="388144"/>
            </a:xfrm>
            <a:prstGeom prst="rtTriangle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7" name="任意多边形 16"/>
            <p:cNvSpPr/>
            <p:nvPr userDrawn="1"/>
          </p:nvSpPr>
          <p:spPr>
            <a:xfrm>
              <a:off x="2" y="0"/>
              <a:ext cx="606259" cy="252413"/>
            </a:xfrm>
            <a:custGeom>
              <a:avLst/>
              <a:gdLst>
                <a:gd name="connsiteX0" fmla="*/ 0 w 2353883"/>
                <a:gd name="connsiteY0" fmla="*/ 0 h 980028"/>
                <a:gd name="connsiteX1" fmla="*/ 2353883 w 2353883"/>
                <a:gd name="connsiteY1" fmla="*/ 0 h 980028"/>
                <a:gd name="connsiteX2" fmla="*/ 1367320 w 2353883"/>
                <a:gd name="connsiteY2" fmla="*/ 980028 h 980028"/>
                <a:gd name="connsiteX3" fmla="*/ 0 w 2353883"/>
                <a:gd name="connsiteY3" fmla="*/ 980028 h 9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53883" h="980028">
                  <a:moveTo>
                    <a:pt x="0" y="0"/>
                  </a:moveTo>
                  <a:lnTo>
                    <a:pt x="2353883" y="0"/>
                  </a:lnTo>
                  <a:lnTo>
                    <a:pt x="1367320" y="980028"/>
                  </a:lnTo>
                  <a:lnTo>
                    <a:pt x="0" y="980028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8" name="任意多边形 17"/>
            <p:cNvSpPr/>
            <p:nvPr userDrawn="1"/>
          </p:nvSpPr>
          <p:spPr>
            <a:xfrm>
              <a:off x="2034063" y="1"/>
              <a:ext cx="1011871" cy="555880"/>
            </a:xfrm>
            <a:custGeom>
              <a:avLst/>
              <a:gdLst>
                <a:gd name="connsiteX0" fmla="*/ 837397 w 1514221"/>
                <a:gd name="connsiteY0" fmla="*/ 0 h 831850"/>
                <a:gd name="connsiteX1" fmla="*/ 1116227 w 1514221"/>
                <a:gd name="connsiteY1" fmla="*/ 0 h 831850"/>
                <a:gd name="connsiteX2" fmla="*/ 1235391 w 1514221"/>
                <a:gd name="connsiteY2" fmla="*/ 0 h 831850"/>
                <a:gd name="connsiteX3" fmla="*/ 1514221 w 1514221"/>
                <a:gd name="connsiteY3" fmla="*/ 0 h 831850"/>
                <a:gd name="connsiteX4" fmla="*/ 676825 w 1514221"/>
                <a:gd name="connsiteY4" fmla="*/ 831850 h 831850"/>
                <a:gd name="connsiteX5" fmla="*/ 397995 w 1514221"/>
                <a:gd name="connsiteY5" fmla="*/ 831850 h 831850"/>
                <a:gd name="connsiteX6" fmla="*/ 278830 w 1514221"/>
                <a:gd name="connsiteY6" fmla="*/ 831850 h 831850"/>
                <a:gd name="connsiteX7" fmla="*/ 0 w 1514221"/>
                <a:gd name="connsiteY7" fmla="*/ 831850 h 831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14221" h="831850">
                  <a:moveTo>
                    <a:pt x="837397" y="0"/>
                  </a:moveTo>
                  <a:lnTo>
                    <a:pt x="1116227" y="0"/>
                  </a:lnTo>
                  <a:lnTo>
                    <a:pt x="1235391" y="0"/>
                  </a:lnTo>
                  <a:lnTo>
                    <a:pt x="1514221" y="0"/>
                  </a:lnTo>
                  <a:lnTo>
                    <a:pt x="676825" y="831850"/>
                  </a:lnTo>
                  <a:lnTo>
                    <a:pt x="397995" y="831850"/>
                  </a:lnTo>
                  <a:lnTo>
                    <a:pt x="278830" y="831850"/>
                  </a:lnTo>
                  <a:lnTo>
                    <a:pt x="0" y="83185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9" name="任意多边形 18"/>
            <p:cNvSpPr/>
            <p:nvPr userDrawn="1"/>
          </p:nvSpPr>
          <p:spPr>
            <a:xfrm>
              <a:off x="2659732" y="1"/>
              <a:ext cx="670738" cy="446886"/>
            </a:xfrm>
            <a:custGeom>
              <a:avLst/>
              <a:gdLst>
                <a:gd name="connsiteX0" fmla="*/ 552910 w 824374"/>
                <a:gd name="connsiteY0" fmla="*/ 0 h 549247"/>
                <a:gd name="connsiteX1" fmla="*/ 824374 w 824374"/>
                <a:gd name="connsiteY1" fmla="*/ 0 h 549247"/>
                <a:gd name="connsiteX2" fmla="*/ 271464 w 824374"/>
                <a:gd name="connsiteY2" fmla="*/ 549247 h 549247"/>
                <a:gd name="connsiteX3" fmla="*/ 0 w 824374"/>
                <a:gd name="connsiteY3" fmla="*/ 549247 h 549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4374" h="549247">
                  <a:moveTo>
                    <a:pt x="552910" y="0"/>
                  </a:moveTo>
                  <a:lnTo>
                    <a:pt x="824374" y="0"/>
                  </a:lnTo>
                  <a:lnTo>
                    <a:pt x="271464" y="549247"/>
                  </a:lnTo>
                  <a:lnTo>
                    <a:pt x="0" y="549247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</p:grpSp>
      <p:sp>
        <p:nvSpPr>
          <p:cNvPr id="21" name="任意多边形 20"/>
          <p:cNvSpPr/>
          <p:nvPr userDrawn="1"/>
        </p:nvSpPr>
        <p:spPr>
          <a:xfrm>
            <a:off x="-339254" y="546773"/>
            <a:ext cx="824374" cy="549247"/>
          </a:xfrm>
          <a:custGeom>
            <a:avLst/>
            <a:gdLst>
              <a:gd name="connsiteX0" fmla="*/ 552910 w 824374"/>
              <a:gd name="connsiteY0" fmla="*/ 0 h 549247"/>
              <a:gd name="connsiteX1" fmla="*/ 824374 w 824374"/>
              <a:gd name="connsiteY1" fmla="*/ 0 h 549247"/>
              <a:gd name="connsiteX2" fmla="*/ 271464 w 824374"/>
              <a:gd name="connsiteY2" fmla="*/ 549247 h 549247"/>
              <a:gd name="connsiteX3" fmla="*/ 0 w 824374"/>
              <a:gd name="connsiteY3" fmla="*/ 549247 h 549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374" h="549247">
                <a:moveTo>
                  <a:pt x="552910" y="0"/>
                </a:moveTo>
                <a:lnTo>
                  <a:pt x="824374" y="0"/>
                </a:lnTo>
                <a:lnTo>
                  <a:pt x="271464" y="549247"/>
                </a:lnTo>
                <a:lnTo>
                  <a:pt x="0" y="549247"/>
                </a:lnTo>
                <a:close/>
              </a:path>
            </a:pathLst>
          </a:custGeom>
          <a:gradFill>
            <a:gsLst>
              <a:gs pos="0">
                <a:schemeClr val="bg1"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dirty="0">
              <a:latin typeface="Calibri" panose="020F0502020204030204" pitchFamily="34" charset="0"/>
            </a:endParaRPr>
          </a:p>
        </p:txBody>
      </p:sp>
      <p:cxnSp>
        <p:nvCxnSpPr>
          <p:cNvPr id="22" name="直接连接符 21"/>
          <p:cNvCxnSpPr/>
          <p:nvPr userDrawn="1"/>
        </p:nvCxnSpPr>
        <p:spPr>
          <a:xfrm>
            <a:off x="0" y="843113"/>
            <a:ext cx="11964987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平行四边形 22"/>
          <p:cNvSpPr/>
          <p:nvPr userDrawn="1"/>
        </p:nvSpPr>
        <p:spPr>
          <a:xfrm>
            <a:off x="11798295" y="685489"/>
            <a:ext cx="166692" cy="97239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24" name="平行四边形 23"/>
          <p:cNvSpPr/>
          <p:nvPr userDrawn="1"/>
        </p:nvSpPr>
        <p:spPr>
          <a:xfrm>
            <a:off x="11631603" y="685489"/>
            <a:ext cx="166692" cy="97239"/>
          </a:xfrm>
          <a:prstGeom prst="parallelogram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28" name="Rectangle 6"/>
          <p:cNvSpPr/>
          <p:nvPr/>
        </p:nvSpPr>
        <p:spPr>
          <a:xfrm flipV="1">
            <a:off x="0" y="6504449"/>
            <a:ext cx="12192000" cy="365124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4896643" y="6476843"/>
            <a:ext cx="2171700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DSA | HKUST(GZ)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51772" y="6515381"/>
            <a:ext cx="740228" cy="365125"/>
          </a:xfrm>
          <a:prstGeom prst="rect">
            <a:avLst/>
          </a:prstGeom>
        </p:spPr>
        <p:txBody>
          <a:bodyPr anchor="ctr"/>
          <a:lstStyle>
            <a:lvl1pPr>
              <a:defRPr sz="22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48D484B4-D9FB-CC40-86CD-AFBD26B2E985}" type="slidenum">
              <a:rPr lang="en-US" smtClean="0"/>
            </a:fld>
            <a:endParaRPr lang="en-US" dirty="0"/>
          </a:p>
        </p:txBody>
      </p:sp>
      <p:sp>
        <p:nvSpPr>
          <p:cNvPr id="25" name="文本框 30"/>
          <p:cNvSpPr txBox="1"/>
          <p:nvPr userDrawn="1"/>
        </p:nvSpPr>
        <p:spPr>
          <a:xfrm>
            <a:off x="142298" y="6473952"/>
            <a:ext cx="1278571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Jing Tang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3" name="Graphic 16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42744" y="190354"/>
            <a:ext cx="1645920" cy="43152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0" y="0"/>
            <a:ext cx="3330470" cy="739776"/>
            <a:chOff x="0" y="0"/>
            <a:chExt cx="3330470" cy="739776"/>
          </a:xfrm>
        </p:grpSpPr>
        <p:grpSp>
          <p:nvGrpSpPr>
            <p:cNvPr id="12" name="组合 11"/>
            <p:cNvGrpSpPr/>
            <p:nvPr userDrawn="1"/>
          </p:nvGrpSpPr>
          <p:grpSpPr>
            <a:xfrm>
              <a:off x="142298" y="65071"/>
              <a:ext cx="1182090" cy="630862"/>
              <a:chOff x="6624541" y="159009"/>
              <a:chExt cx="731216" cy="390238"/>
            </a:xfrm>
          </p:grpSpPr>
          <p:sp>
            <p:nvSpPr>
              <p:cNvPr id="13" name="任意多边形 12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14" name="任意多边形 13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gradFill flip="none" rotWithShape="1">
                <a:gsLst>
                  <a:gs pos="29000">
                    <a:schemeClr val="accent1">
                      <a:lumMod val="75000"/>
                    </a:schemeClr>
                  </a:gs>
                  <a:gs pos="57000">
                    <a:schemeClr val="accent1">
                      <a:lumMod val="75000"/>
                      <a:alpha val="0"/>
                    </a:schemeClr>
                  </a:gs>
                </a:gsLst>
                <a:lin ang="2700000" scaled="0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 dirty="0">
                  <a:latin typeface="Calibri" panose="020F0502020204030204" pitchFamily="34" charset="0"/>
                </a:endParaRPr>
              </a:p>
            </p:txBody>
          </p:sp>
        </p:grpSp>
        <p:sp>
          <p:nvSpPr>
            <p:cNvPr id="29" name="任意多边形 28"/>
            <p:cNvSpPr/>
            <p:nvPr userDrawn="1"/>
          </p:nvSpPr>
          <p:spPr>
            <a:xfrm>
              <a:off x="0" y="1"/>
              <a:ext cx="2975322" cy="739775"/>
            </a:xfrm>
            <a:custGeom>
              <a:avLst/>
              <a:gdLst>
                <a:gd name="connsiteX0" fmla="*/ 0 w 2975322"/>
                <a:gd name="connsiteY0" fmla="*/ 0 h 739775"/>
                <a:gd name="connsiteX1" fmla="*/ 2975322 w 2975322"/>
                <a:gd name="connsiteY1" fmla="*/ 0 h 739775"/>
                <a:gd name="connsiteX2" fmla="*/ 2852807 w 2975322"/>
                <a:gd name="connsiteY2" fmla="*/ 121704 h 739775"/>
                <a:gd name="connsiteX3" fmla="*/ 794910 w 2975322"/>
                <a:gd name="connsiteY3" fmla="*/ 121704 h 739775"/>
                <a:gd name="connsiteX4" fmla="*/ 225889 w 2975322"/>
                <a:gd name="connsiteY4" fmla="*/ 739775 h 739775"/>
                <a:gd name="connsiteX5" fmla="*/ 0 w 2975322"/>
                <a:gd name="connsiteY5" fmla="*/ 739775 h 73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75322" h="739775">
                  <a:moveTo>
                    <a:pt x="0" y="0"/>
                  </a:moveTo>
                  <a:lnTo>
                    <a:pt x="2975322" y="0"/>
                  </a:lnTo>
                  <a:lnTo>
                    <a:pt x="2852807" y="121704"/>
                  </a:lnTo>
                  <a:lnTo>
                    <a:pt x="794910" y="121704"/>
                  </a:lnTo>
                  <a:lnTo>
                    <a:pt x="225889" y="739775"/>
                  </a:lnTo>
                  <a:lnTo>
                    <a:pt x="0" y="739775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6" name="直角三角形 15"/>
            <p:cNvSpPr/>
            <p:nvPr userDrawn="1"/>
          </p:nvSpPr>
          <p:spPr>
            <a:xfrm flipV="1">
              <a:off x="0" y="0"/>
              <a:ext cx="388144" cy="388144"/>
            </a:xfrm>
            <a:prstGeom prst="rtTriangle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7" name="任意多边形 16"/>
            <p:cNvSpPr/>
            <p:nvPr userDrawn="1"/>
          </p:nvSpPr>
          <p:spPr>
            <a:xfrm>
              <a:off x="2" y="0"/>
              <a:ext cx="606259" cy="252413"/>
            </a:xfrm>
            <a:custGeom>
              <a:avLst/>
              <a:gdLst>
                <a:gd name="connsiteX0" fmla="*/ 0 w 2353883"/>
                <a:gd name="connsiteY0" fmla="*/ 0 h 980028"/>
                <a:gd name="connsiteX1" fmla="*/ 2353883 w 2353883"/>
                <a:gd name="connsiteY1" fmla="*/ 0 h 980028"/>
                <a:gd name="connsiteX2" fmla="*/ 1367320 w 2353883"/>
                <a:gd name="connsiteY2" fmla="*/ 980028 h 980028"/>
                <a:gd name="connsiteX3" fmla="*/ 0 w 2353883"/>
                <a:gd name="connsiteY3" fmla="*/ 980028 h 9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53883" h="980028">
                  <a:moveTo>
                    <a:pt x="0" y="0"/>
                  </a:moveTo>
                  <a:lnTo>
                    <a:pt x="2353883" y="0"/>
                  </a:lnTo>
                  <a:lnTo>
                    <a:pt x="1367320" y="980028"/>
                  </a:lnTo>
                  <a:lnTo>
                    <a:pt x="0" y="980028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8" name="任意多边形 17"/>
            <p:cNvSpPr/>
            <p:nvPr userDrawn="1"/>
          </p:nvSpPr>
          <p:spPr>
            <a:xfrm>
              <a:off x="2034063" y="1"/>
              <a:ext cx="1011871" cy="555880"/>
            </a:xfrm>
            <a:custGeom>
              <a:avLst/>
              <a:gdLst>
                <a:gd name="connsiteX0" fmla="*/ 837397 w 1514221"/>
                <a:gd name="connsiteY0" fmla="*/ 0 h 831850"/>
                <a:gd name="connsiteX1" fmla="*/ 1116227 w 1514221"/>
                <a:gd name="connsiteY1" fmla="*/ 0 h 831850"/>
                <a:gd name="connsiteX2" fmla="*/ 1235391 w 1514221"/>
                <a:gd name="connsiteY2" fmla="*/ 0 h 831850"/>
                <a:gd name="connsiteX3" fmla="*/ 1514221 w 1514221"/>
                <a:gd name="connsiteY3" fmla="*/ 0 h 831850"/>
                <a:gd name="connsiteX4" fmla="*/ 676825 w 1514221"/>
                <a:gd name="connsiteY4" fmla="*/ 831850 h 831850"/>
                <a:gd name="connsiteX5" fmla="*/ 397995 w 1514221"/>
                <a:gd name="connsiteY5" fmla="*/ 831850 h 831850"/>
                <a:gd name="connsiteX6" fmla="*/ 278830 w 1514221"/>
                <a:gd name="connsiteY6" fmla="*/ 831850 h 831850"/>
                <a:gd name="connsiteX7" fmla="*/ 0 w 1514221"/>
                <a:gd name="connsiteY7" fmla="*/ 831850 h 831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14221" h="831850">
                  <a:moveTo>
                    <a:pt x="837397" y="0"/>
                  </a:moveTo>
                  <a:lnTo>
                    <a:pt x="1116227" y="0"/>
                  </a:lnTo>
                  <a:lnTo>
                    <a:pt x="1235391" y="0"/>
                  </a:lnTo>
                  <a:lnTo>
                    <a:pt x="1514221" y="0"/>
                  </a:lnTo>
                  <a:lnTo>
                    <a:pt x="676825" y="831850"/>
                  </a:lnTo>
                  <a:lnTo>
                    <a:pt x="397995" y="831850"/>
                  </a:lnTo>
                  <a:lnTo>
                    <a:pt x="278830" y="831850"/>
                  </a:lnTo>
                  <a:lnTo>
                    <a:pt x="0" y="83185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9" name="任意多边形 18"/>
            <p:cNvSpPr/>
            <p:nvPr userDrawn="1"/>
          </p:nvSpPr>
          <p:spPr>
            <a:xfrm>
              <a:off x="2659732" y="1"/>
              <a:ext cx="670738" cy="446886"/>
            </a:xfrm>
            <a:custGeom>
              <a:avLst/>
              <a:gdLst>
                <a:gd name="connsiteX0" fmla="*/ 552910 w 824374"/>
                <a:gd name="connsiteY0" fmla="*/ 0 h 549247"/>
                <a:gd name="connsiteX1" fmla="*/ 824374 w 824374"/>
                <a:gd name="connsiteY1" fmla="*/ 0 h 549247"/>
                <a:gd name="connsiteX2" fmla="*/ 271464 w 824374"/>
                <a:gd name="connsiteY2" fmla="*/ 549247 h 549247"/>
                <a:gd name="connsiteX3" fmla="*/ 0 w 824374"/>
                <a:gd name="connsiteY3" fmla="*/ 549247 h 549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4374" h="549247">
                  <a:moveTo>
                    <a:pt x="552910" y="0"/>
                  </a:moveTo>
                  <a:lnTo>
                    <a:pt x="824374" y="0"/>
                  </a:lnTo>
                  <a:lnTo>
                    <a:pt x="271464" y="549247"/>
                  </a:lnTo>
                  <a:lnTo>
                    <a:pt x="0" y="549247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</p:grpSp>
      <p:sp>
        <p:nvSpPr>
          <p:cNvPr id="21" name="任意多边形 20"/>
          <p:cNvSpPr/>
          <p:nvPr userDrawn="1"/>
        </p:nvSpPr>
        <p:spPr>
          <a:xfrm>
            <a:off x="-339254" y="546773"/>
            <a:ext cx="824374" cy="549247"/>
          </a:xfrm>
          <a:custGeom>
            <a:avLst/>
            <a:gdLst>
              <a:gd name="connsiteX0" fmla="*/ 552910 w 824374"/>
              <a:gd name="connsiteY0" fmla="*/ 0 h 549247"/>
              <a:gd name="connsiteX1" fmla="*/ 824374 w 824374"/>
              <a:gd name="connsiteY1" fmla="*/ 0 h 549247"/>
              <a:gd name="connsiteX2" fmla="*/ 271464 w 824374"/>
              <a:gd name="connsiteY2" fmla="*/ 549247 h 549247"/>
              <a:gd name="connsiteX3" fmla="*/ 0 w 824374"/>
              <a:gd name="connsiteY3" fmla="*/ 549247 h 549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374" h="549247">
                <a:moveTo>
                  <a:pt x="552910" y="0"/>
                </a:moveTo>
                <a:lnTo>
                  <a:pt x="824374" y="0"/>
                </a:lnTo>
                <a:lnTo>
                  <a:pt x="271464" y="549247"/>
                </a:lnTo>
                <a:lnTo>
                  <a:pt x="0" y="549247"/>
                </a:lnTo>
                <a:close/>
              </a:path>
            </a:pathLst>
          </a:custGeom>
          <a:gradFill>
            <a:gsLst>
              <a:gs pos="0">
                <a:schemeClr val="bg1"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dirty="0">
              <a:latin typeface="Calibri" panose="020F0502020204030204" pitchFamily="34" charset="0"/>
            </a:endParaRPr>
          </a:p>
        </p:txBody>
      </p:sp>
      <p:cxnSp>
        <p:nvCxnSpPr>
          <p:cNvPr id="22" name="直接连接符 21"/>
          <p:cNvCxnSpPr/>
          <p:nvPr userDrawn="1"/>
        </p:nvCxnSpPr>
        <p:spPr>
          <a:xfrm>
            <a:off x="0" y="843113"/>
            <a:ext cx="11964987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平行四边形 22"/>
          <p:cNvSpPr/>
          <p:nvPr userDrawn="1"/>
        </p:nvSpPr>
        <p:spPr>
          <a:xfrm>
            <a:off x="11798295" y="685489"/>
            <a:ext cx="166692" cy="97239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24" name="平行四边形 23"/>
          <p:cNvSpPr/>
          <p:nvPr userDrawn="1"/>
        </p:nvSpPr>
        <p:spPr>
          <a:xfrm>
            <a:off x="11631603" y="685489"/>
            <a:ext cx="166692" cy="97239"/>
          </a:xfrm>
          <a:prstGeom prst="parallelogram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28" name="Rectangle 6"/>
          <p:cNvSpPr/>
          <p:nvPr/>
        </p:nvSpPr>
        <p:spPr>
          <a:xfrm flipV="1">
            <a:off x="0" y="6504449"/>
            <a:ext cx="12192000" cy="365124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4896643" y="6476843"/>
            <a:ext cx="2171700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DSA | HKUST(GZ)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51772" y="6515381"/>
            <a:ext cx="740228" cy="365125"/>
          </a:xfrm>
          <a:prstGeom prst="rect">
            <a:avLst/>
          </a:prstGeom>
        </p:spPr>
        <p:txBody>
          <a:bodyPr anchor="ctr"/>
          <a:lstStyle>
            <a:lvl1pPr>
              <a:defRPr sz="22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48D484B4-D9FB-CC40-86CD-AFBD26B2E985}" type="slidenum">
              <a:rPr lang="en-US" smtClean="0"/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2685034"/>
            <a:ext cx="12192000" cy="1675309"/>
          </a:xfrm>
          <a:prstGeom prst="rect">
            <a:avLst/>
          </a:prstGeom>
          <a:solidFill>
            <a:srgbClr val="003366"/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25" name="文本框 30"/>
          <p:cNvSpPr txBox="1"/>
          <p:nvPr userDrawn="1"/>
        </p:nvSpPr>
        <p:spPr>
          <a:xfrm>
            <a:off x="142298" y="6473952"/>
            <a:ext cx="1278571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Jing Tang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4" name="Graphic 16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42744" y="190354"/>
            <a:ext cx="1645920" cy="43152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0" y="0"/>
            <a:ext cx="3330470" cy="739776"/>
            <a:chOff x="0" y="0"/>
            <a:chExt cx="3330470" cy="739776"/>
          </a:xfrm>
        </p:grpSpPr>
        <p:grpSp>
          <p:nvGrpSpPr>
            <p:cNvPr id="12" name="组合 11"/>
            <p:cNvGrpSpPr/>
            <p:nvPr userDrawn="1"/>
          </p:nvGrpSpPr>
          <p:grpSpPr>
            <a:xfrm>
              <a:off x="142298" y="65071"/>
              <a:ext cx="1182090" cy="630862"/>
              <a:chOff x="6624541" y="159009"/>
              <a:chExt cx="731216" cy="390238"/>
            </a:xfrm>
          </p:grpSpPr>
          <p:sp>
            <p:nvSpPr>
              <p:cNvPr id="13" name="任意多边形 12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4" name="任意多边形 13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gradFill flip="none" rotWithShape="1">
                <a:gsLst>
                  <a:gs pos="29000">
                    <a:schemeClr val="accent1">
                      <a:lumMod val="75000"/>
                    </a:schemeClr>
                  </a:gs>
                  <a:gs pos="57000">
                    <a:schemeClr val="accent1">
                      <a:lumMod val="75000"/>
                      <a:alpha val="0"/>
                    </a:schemeClr>
                  </a:gs>
                </a:gsLst>
                <a:lin ang="2700000" scaled="0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9" name="任意多边形 28"/>
            <p:cNvSpPr/>
            <p:nvPr userDrawn="1"/>
          </p:nvSpPr>
          <p:spPr>
            <a:xfrm>
              <a:off x="0" y="1"/>
              <a:ext cx="2975322" cy="739775"/>
            </a:xfrm>
            <a:custGeom>
              <a:avLst/>
              <a:gdLst>
                <a:gd name="connsiteX0" fmla="*/ 0 w 2975322"/>
                <a:gd name="connsiteY0" fmla="*/ 0 h 739775"/>
                <a:gd name="connsiteX1" fmla="*/ 2975322 w 2975322"/>
                <a:gd name="connsiteY1" fmla="*/ 0 h 739775"/>
                <a:gd name="connsiteX2" fmla="*/ 2852807 w 2975322"/>
                <a:gd name="connsiteY2" fmla="*/ 121704 h 739775"/>
                <a:gd name="connsiteX3" fmla="*/ 794910 w 2975322"/>
                <a:gd name="connsiteY3" fmla="*/ 121704 h 739775"/>
                <a:gd name="connsiteX4" fmla="*/ 225889 w 2975322"/>
                <a:gd name="connsiteY4" fmla="*/ 739775 h 739775"/>
                <a:gd name="connsiteX5" fmla="*/ 0 w 2975322"/>
                <a:gd name="connsiteY5" fmla="*/ 739775 h 73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75322" h="739775">
                  <a:moveTo>
                    <a:pt x="0" y="0"/>
                  </a:moveTo>
                  <a:lnTo>
                    <a:pt x="2975322" y="0"/>
                  </a:lnTo>
                  <a:lnTo>
                    <a:pt x="2852807" y="121704"/>
                  </a:lnTo>
                  <a:lnTo>
                    <a:pt x="794910" y="121704"/>
                  </a:lnTo>
                  <a:lnTo>
                    <a:pt x="225889" y="739775"/>
                  </a:lnTo>
                  <a:lnTo>
                    <a:pt x="0" y="739775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6" name="直角三角形 15"/>
            <p:cNvSpPr/>
            <p:nvPr userDrawn="1"/>
          </p:nvSpPr>
          <p:spPr>
            <a:xfrm flipV="1">
              <a:off x="0" y="0"/>
              <a:ext cx="388144" cy="388144"/>
            </a:xfrm>
            <a:prstGeom prst="rtTriangle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7" name="任意多边形 16"/>
            <p:cNvSpPr/>
            <p:nvPr userDrawn="1"/>
          </p:nvSpPr>
          <p:spPr>
            <a:xfrm>
              <a:off x="2" y="0"/>
              <a:ext cx="606259" cy="252413"/>
            </a:xfrm>
            <a:custGeom>
              <a:avLst/>
              <a:gdLst>
                <a:gd name="connsiteX0" fmla="*/ 0 w 2353883"/>
                <a:gd name="connsiteY0" fmla="*/ 0 h 980028"/>
                <a:gd name="connsiteX1" fmla="*/ 2353883 w 2353883"/>
                <a:gd name="connsiteY1" fmla="*/ 0 h 980028"/>
                <a:gd name="connsiteX2" fmla="*/ 1367320 w 2353883"/>
                <a:gd name="connsiteY2" fmla="*/ 980028 h 980028"/>
                <a:gd name="connsiteX3" fmla="*/ 0 w 2353883"/>
                <a:gd name="connsiteY3" fmla="*/ 980028 h 9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53883" h="980028">
                  <a:moveTo>
                    <a:pt x="0" y="0"/>
                  </a:moveTo>
                  <a:lnTo>
                    <a:pt x="2353883" y="0"/>
                  </a:lnTo>
                  <a:lnTo>
                    <a:pt x="1367320" y="980028"/>
                  </a:lnTo>
                  <a:lnTo>
                    <a:pt x="0" y="980028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8" name="任意多边形 17"/>
            <p:cNvSpPr/>
            <p:nvPr userDrawn="1"/>
          </p:nvSpPr>
          <p:spPr>
            <a:xfrm>
              <a:off x="2034063" y="1"/>
              <a:ext cx="1011871" cy="555880"/>
            </a:xfrm>
            <a:custGeom>
              <a:avLst/>
              <a:gdLst>
                <a:gd name="connsiteX0" fmla="*/ 837397 w 1514221"/>
                <a:gd name="connsiteY0" fmla="*/ 0 h 831850"/>
                <a:gd name="connsiteX1" fmla="*/ 1116227 w 1514221"/>
                <a:gd name="connsiteY1" fmla="*/ 0 h 831850"/>
                <a:gd name="connsiteX2" fmla="*/ 1235391 w 1514221"/>
                <a:gd name="connsiteY2" fmla="*/ 0 h 831850"/>
                <a:gd name="connsiteX3" fmla="*/ 1514221 w 1514221"/>
                <a:gd name="connsiteY3" fmla="*/ 0 h 831850"/>
                <a:gd name="connsiteX4" fmla="*/ 676825 w 1514221"/>
                <a:gd name="connsiteY4" fmla="*/ 831850 h 831850"/>
                <a:gd name="connsiteX5" fmla="*/ 397995 w 1514221"/>
                <a:gd name="connsiteY5" fmla="*/ 831850 h 831850"/>
                <a:gd name="connsiteX6" fmla="*/ 278830 w 1514221"/>
                <a:gd name="connsiteY6" fmla="*/ 831850 h 831850"/>
                <a:gd name="connsiteX7" fmla="*/ 0 w 1514221"/>
                <a:gd name="connsiteY7" fmla="*/ 831850 h 831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14221" h="831850">
                  <a:moveTo>
                    <a:pt x="837397" y="0"/>
                  </a:moveTo>
                  <a:lnTo>
                    <a:pt x="1116227" y="0"/>
                  </a:lnTo>
                  <a:lnTo>
                    <a:pt x="1235391" y="0"/>
                  </a:lnTo>
                  <a:lnTo>
                    <a:pt x="1514221" y="0"/>
                  </a:lnTo>
                  <a:lnTo>
                    <a:pt x="676825" y="831850"/>
                  </a:lnTo>
                  <a:lnTo>
                    <a:pt x="397995" y="831850"/>
                  </a:lnTo>
                  <a:lnTo>
                    <a:pt x="278830" y="831850"/>
                  </a:lnTo>
                  <a:lnTo>
                    <a:pt x="0" y="83185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9" name="任意多边形 18"/>
            <p:cNvSpPr/>
            <p:nvPr userDrawn="1"/>
          </p:nvSpPr>
          <p:spPr>
            <a:xfrm>
              <a:off x="2659732" y="1"/>
              <a:ext cx="670738" cy="446886"/>
            </a:xfrm>
            <a:custGeom>
              <a:avLst/>
              <a:gdLst>
                <a:gd name="connsiteX0" fmla="*/ 552910 w 824374"/>
                <a:gd name="connsiteY0" fmla="*/ 0 h 549247"/>
                <a:gd name="connsiteX1" fmla="*/ 824374 w 824374"/>
                <a:gd name="connsiteY1" fmla="*/ 0 h 549247"/>
                <a:gd name="connsiteX2" fmla="*/ 271464 w 824374"/>
                <a:gd name="connsiteY2" fmla="*/ 549247 h 549247"/>
                <a:gd name="connsiteX3" fmla="*/ 0 w 824374"/>
                <a:gd name="connsiteY3" fmla="*/ 549247 h 549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4374" h="549247">
                  <a:moveTo>
                    <a:pt x="552910" y="0"/>
                  </a:moveTo>
                  <a:lnTo>
                    <a:pt x="824374" y="0"/>
                  </a:lnTo>
                  <a:lnTo>
                    <a:pt x="271464" y="549247"/>
                  </a:lnTo>
                  <a:lnTo>
                    <a:pt x="0" y="549247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21" name="任意多边形 20"/>
          <p:cNvSpPr/>
          <p:nvPr userDrawn="1"/>
        </p:nvSpPr>
        <p:spPr>
          <a:xfrm>
            <a:off x="-339254" y="546773"/>
            <a:ext cx="824374" cy="549247"/>
          </a:xfrm>
          <a:custGeom>
            <a:avLst/>
            <a:gdLst>
              <a:gd name="connsiteX0" fmla="*/ 552910 w 824374"/>
              <a:gd name="connsiteY0" fmla="*/ 0 h 549247"/>
              <a:gd name="connsiteX1" fmla="*/ 824374 w 824374"/>
              <a:gd name="connsiteY1" fmla="*/ 0 h 549247"/>
              <a:gd name="connsiteX2" fmla="*/ 271464 w 824374"/>
              <a:gd name="connsiteY2" fmla="*/ 549247 h 549247"/>
              <a:gd name="connsiteX3" fmla="*/ 0 w 824374"/>
              <a:gd name="connsiteY3" fmla="*/ 549247 h 549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374" h="549247">
                <a:moveTo>
                  <a:pt x="552910" y="0"/>
                </a:moveTo>
                <a:lnTo>
                  <a:pt x="824374" y="0"/>
                </a:lnTo>
                <a:lnTo>
                  <a:pt x="271464" y="549247"/>
                </a:lnTo>
                <a:lnTo>
                  <a:pt x="0" y="549247"/>
                </a:lnTo>
                <a:close/>
              </a:path>
            </a:pathLst>
          </a:custGeom>
          <a:gradFill>
            <a:gsLst>
              <a:gs pos="0">
                <a:schemeClr val="bg1"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2" name="直接连接符 21"/>
          <p:cNvCxnSpPr/>
          <p:nvPr userDrawn="1"/>
        </p:nvCxnSpPr>
        <p:spPr>
          <a:xfrm>
            <a:off x="0" y="843113"/>
            <a:ext cx="11964987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平行四边形 22"/>
          <p:cNvSpPr/>
          <p:nvPr userDrawn="1"/>
        </p:nvSpPr>
        <p:spPr>
          <a:xfrm>
            <a:off x="11798295" y="685489"/>
            <a:ext cx="166692" cy="97239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平行四边形 23"/>
          <p:cNvSpPr/>
          <p:nvPr userDrawn="1"/>
        </p:nvSpPr>
        <p:spPr>
          <a:xfrm>
            <a:off x="11631603" y="685489"/>
            <a:ext cx="166692" cy="97239"/>
          </a:xfrm>
          <a:prstGeom prst="parallelogram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" name="Rectangle 6"/>
          <p:cNvSpPr/>
          <p:nvPr/>
        </p:nvSpPr>
        <p:spPr>
          <a:xfrm flipV="1">
            <a:off x="0" y="6504449"/>
            <a:ext cx="12192000" cy="365124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4896643" y="6476843"/>
            <a:ext cx="2171700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DSA | HKUST(GZ)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106487" y="156576"/>
            <a:ext cx="9336257" cy="6308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defRPr lang="en-US" altLang="en-US" sz="3600" b="1" strike="noStrike" kern="1200" spc="0" baseline="0" dirty="0" smtClean="0">
                <a:solidFill>
                  <a:srgbClr val="003366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838200" y="1371600"/>
            <a:ext cx="10515600" cy="4680000"/>
          </a:xfrm>
          <a:prstGeom prst="rect">
            <a:avLst/>
          </a:prstGeom>
        </p:spPr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685800" indent="-228600">
              <a:buFont typeface="System Font Regular"/>
              <a:buChar char="–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600200" indent="-228600">
              <a:buFont typeface="System Font Regular"/>
              <a:buChar char="–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  <a:endParaRPr lang="en-GB" dirty="0"/>
          </a:p>
          <a:p>
            <a:pPr lvl="1"/>
            <a:r>
              <a:rPr lang="en-GB" dirty="0"/>
              <a:t>Second level</a:t>
            </a:r>
            <a:endParaRPr lang="en-GB" dirty="0"/>
          </a:p>
          <a:p>
            <a:pPr lvl="2"/>
            <a:r>
              <a:rPr lang="en-GB" dirty="0"/>
              <a:t>Third level</a:t>
            </a:r>
            <a:endParaRPr lang="en-GB" dirty="0"/>
          </a:p>
          <a:p>
            <a:pPr lvl="3"/>
            <a:r>
              <a:rPr lang="en-GB" dirty="0"/>
              <a:t>Fourth level</a:t>
            </a:r>
            <a:endParaRPr lang="en-GB" dirty="0"/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3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51772" y="6515381"/>
            <a:ext cx="740228" cy="365125"/>
          </a:xfrm>
          <a:prstGeom prst="rect">
            <a:avLst/>
          </a:prstGeom>
        </p:spPr>
        <p:txBody>
          <a:bodyPr anchor="ctr"/>
          <a:lstStyle>
            <a:lvl1pPr>
              <a:defRPr sz="22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48D484B4-D9FB-CC40-86CD-AFBD26B2E985}" type="slidenum">
              <a:rPr lang="en-US" smtClean="0"/>
            </a:fld>
            <a:endParaRPr lang="en-US" dirty="0"/>
          </a:p>
        </p:txBody>
      </p:sp>
      <p:sp>
        <p:nvSpPr>
          <p:cNvPr id="26" name="文本框 30"/>
          <p:cNvSpPr txBox="1"/>
          <p:nvPr userDrawn="1"/>
        </p:nvSpPr>
        <p:spPr>
          <a:xfrm>
            <a:off x="142298" y="6473952"/>
            <a:ext cx="1278571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Jing Tang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4" name="Graphic 16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42744" y="190354"/>
            <a:ext cx="1645920" cy="43152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98924" y="914518"/>
            <a:ext cx="9800211" cy="2570731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198924" y="3560859"/>
            <a:ext cx="9800211" cy="147259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635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8235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12063" y="6315214"/>
            <a:ext cx="2700278" cy="316841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425" y="6315214"/>
            <a:ext cx="3960409" cy="316841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878516" y="6315214"/>
            <a:ext cx="2700278" cy="316841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0"/>
            <a:ext cx="12196761" cy="6858001"/>
          </a:xfrm>
          <a:prstGeom prst="rect">
            <a:avLst/>
          </a:prstGeom>
          <a:gradFill>
            <a:gsLst>
              <a:gs pos="33000">
                <a:srgbClr val="FFFFFF">
                  <a:alpha val="89000"/>
                </a:srgbClr>
              </a:gs>
              <a:gs pos="7000">
                <a:schemeClr val="bg1"/>
              </a:gs>
              <a:gs pos="67000">
                <a:schemeClr val="bg1">
                  <a:alpha val="55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pic>
        <p:nvPicPr>
          <p:cNvPr id="24" name="图片 3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43" r="6443"/>
          <a:stretch>
            <a:fillRect/>
          </a:stretch>
        </p:blipFill>
        <p:spPr>
          <a:xfrm>
            <a:off x="0" y="0"/>
            <a:ext cx="12196761" cy="6858000"/>
          </a:xfrm>
          <a:prstGeom prst="rect">
            <a:avLst/>
          </a:prstGeom>
        </p:spPr>
      </p:pic>
      <p:sp>
        <p:nvSpPr>
          <p:cNvPr id="4" name="任意多边形: 形状 3"/>
          <p:cNvSpPr/>
          <p:nvPr userDrawn="1"/>
        </p:nvSpPr>
        <p:spPr>
          <a:xfrm rot="1946637">
            <a:off x="11291772" y="4484088"/>
            <a:ext cx="1342588" cy="2965475"/>
          </a:xfrm>
          <a:custGeom>
            <a:avLst/>
            <a:gdLst>
              <a:gd name="connsiteX0" fmla="*/ 0 w 1342588"/>
              <a:gd name="connsiteY0" fmla="*/ 0 h 2965475"/>
              <a:gd name="connsiteX1" fmla="*/ 1342588 w 1342588"/>
              <a:gd name="connsiteY1" fmla="*/ 2111997 h 2965475"/>
              <a:gd name="connsiteX2" fmla="*/ 0 w 1342588"/>
              <a:gd name="connsiteY2" fmla="*/ 2965475 h 2965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42588" h="2965475">
                <a:moveTo>
                  <a:pt x="0" y="0"/>
                </a:moveTo>
                <a:lnTo>
                  <a:pt x="1342588" y="2111997"/>
                </a:lnTo>
                <a:lnTo>
                  <a:pt x="0" y="296547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80" name="任意多边形: 形状 79"/>
          <p:cNvSpPr/>
          <p:nvPr userDrawn="1"/>
        </p:nvSpPr>
        <p:spPr>
          <a:xfrm>
            <a:off x="1" y="1"/>
            <a:ext cx="5781347" cy="6857999"/>
          </a:xfrm>
          <a:custGeom>
            <a:avLst/>
            <a:gdLst>
              <a:gd name="connsiteX0" fmla="*/ 0 w 5781347"/>
              <a:gd name="connsiteY0" fmla="*/ 0 h 6857999"/>
              <a:gd name="connsiteX1" fmla="*/ 5781347 w 5781347"/>
              <a:gd name="connsiteY1" fmla="*/ 0 h 6857999"/>
              <a:gd name="connsiteX2" fmla="*/ 1450589 w 5781347"/>
              <a:gd name="connsiteY2" fmla="*/ 6857999 h 6857999"/>
              <a:gd name="connsiteX3" fmla="*/ 0 w 5781347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1347" h="6857999">
                <a:moveTo>
                  <a:pt x="0" y="0"/>
                </a:moveTo>
                <a:lnTo>
                  <a:pt x="5781347" y="0"/>
                </a:lnTo>
                <a:lnTo>
                  <a:pt x="1450589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9" name="任意多边形: 形状 78"/>
          <p:cNvSpPr/>
          <p:nvPr userDrawn="1"/>
        </p:nvSpPr>
        <p:spPr>
          <a:xfrm rot="1946637">
            <a:off x="-720317" y="-1899824"/>
            <a:ext cx="4902793" cy="7492316"/>
          </a:xfrm>
          <a:custGeom>
            <a:avLst/>
            <a:gdLst>
              <a:gd name="connsiteX0" fmla="*/ 0 w 4902793"/>
              <a:gd name="connsiteY0" fmla="*/ 3116685 h 7492316"/>
              <a:gd name="connsiteX1" fmla="*/ 4902793 w 4902793"/>
              <a:gd name="connsiteY1" fmla="*/ 0 h 7492316"/>
              <a:gd name="connsiteX2" fmla="*/ 4902793 w 4902793"/>
              <a:gd name="connsiteY2" fmla="*/ 7492316 h 7492316"/>
              <a:gd name="connsiteX3" fmla="*/ 2781570 w 4902793"/>
              <a:gd name="connsiteY3" fmla="*/ 7492316 h 7492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02793" h="7492316">
                <a:moveTo>
                  <a:pt x="0" y="3116685"/>
                </a:moveTo>
                <a:lnTo>
                  <a:pt x="4902793" y="0"/>
                </a:lnTo>
                <a:lnTo>
                  <a:pt x="4902793" y="7492316"/>
                </a:lnTo>
                <a:lnTo>
                  <a:pt x="2781570" y="7492316"/>
                </a:lnTo>
                <a:close/>
              </a:path>
            </a:pathLst>
          </a:custGeom>
          <a:solidFill>
            <a:schemeClr val="accent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" name="任意多边形: 形状 6"/>
          <p:cNvSpPr/>
          <p:nvPr userDrawn="1"/>
        </p:nvSpPr>
        <p:spPr>
          <a:xfrm rot="1946637">
            <a:off x="-1004883" y="3894140"/>
            <a:ext cx="3917268" cy="185603"/>
          </a:xfrm>
          <a:custGeom>
            <a:avLst/>
            <a:gdLst>
              <a:gd name="connsiteX0" fmla="*/ 0 w 3917268"/>
              <a:gd name="connsiteY0" fmla="*/ 0 h 185603"/>
              <a:gd name="connsiteX1" fmla="*/ 3917268 w 3917268"/>
              <a:gd name="connsiteY1" fmla="*/ 0 h 185603"/>
              <a:gd name="connsiteX2" fmla="*/ 3917268 w 3917268"/>
              <a:gd name="connsiteY2" fmla="*/ 185603 h 185603"/>
              <a:gd name="connsiteX3" fmla="*/ 117987 w 3917268"/>
              <a:gd name="connsiteY3" fmla="*/ 185603 h 185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17268" h="185603">
                <a:moveTo>
                  <a:pt x="0" y="0"/>
                </a:moveTo>
                <a:lnTo>
                  <a:pt x="3917268" y="0"/>
                </a:lnTo>
                <a:lnTo>
                  <a:pt x="3917268" y="185603"/>
                </a:lnTo>
                <a:lnTo>
                  <a:pt x="117987" y="185603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66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7" name="任意多边形: 形状 76"/>
          <p:cNvSpPr/>
          <p:nvPr userDrawn="1"/>
        </p:nvSpPr>
        <p:spPr>
          <a:xfrm rot="1946637">
            <a:off x="243137" y="-1618737"/>
            <a:ext cx="4301549" cy="5957100"/>
          </a:xfrm>
          <a:custGeom>
            <a:avLst/>
            <a:gdLst>
              <a:gd name="connsiteX0" fmla="*/ 2401963 w 4301549"/>
              <a:gd name="connsiteY0" fmla="*/ 1207559 h 5957100"/>
              <a:gd name="connsiteX1" fmla="*/ 4301548 w 4301549"/>
              <a:gd name="connsiteY1" fmla="*/ 0 h 5957100"/>
              <a:gd name="connsiteX2" fmla="*/ 4301549 w 4301549"/>
              <a:gd name="connsiteY2" fmla="*/ 5957100 h 5957100"/>
              <a:gd name="connsiteX3" fmla="*/ 1207559 w 4301549"/>
              <a:gd name="connsiteY3" fmla="*/ 5957100 h 5957100"/>
              <a:gd name="connsiteX4" fmla="*/ 0 w 4301549"/>
              <a:gd name="connsiteY4" fmla="*/ 4057513 h 5957100"/>
              <a:gd name="connsiteX5" fmla="*/ 2401963 w 4301549"/>
              <a:gd name="connsiteY5" fmla="*/ 4057513 h 5957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01549" h="5957100">
                <a:moveTo>
                  <a:pt x="2401963" y="1207559"/>
                </a:moveTo>
                <a:lnTo>
                  <a:pt x="4301548" y="0"/>
                </a:lnTo>
                <a:lnTo>
                  <a:pt x="4301549" y="5957100"/>
                </a:lnTo>
                <a:lnTo>
                  <a:pt x="1207559" y="5957100"/>
                </a:lnTo>
                <a:lnTo>
                  <a:pt x="0" y="4057513"/>
                </a:lnTo>
                <a:lnTo>
                  <a:pt x="2401963" y="4057513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43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81" name="任意多边形: 形状 80"/>
          <p:cNvSpPr/>
          <p:nvPr userDrawn="1"/>
        </p:nvSpPr>
        <p:spPr>
          <a:xfrm flipH="1">
            <a:off x="0" y="2624220"/>
            <a:ext cx="12192000" cy="2383200"/>
          </a:xfrm>
          <a:custGeom>
            <a:avLst/>
            <a:gdLst>
              <a:gd name="connsiteX0" fmla="*/ 12192000 w 12192000"/>
              <a:gd name="connsiteY0" fmla="*/ 0 h 2383200"/>
              <a:gd name="connsiteX1" fmla="*/ 11953021 w 12192000"/>
              <a:gd name="connsiteY1" fmla="*/ 0 h 2383200"/>
              <a:gd name="connsiteX2" fmla="*/ 537341 w 12192000"/>
              <a:gd name="connsiteY2" fmla="*/ 0 h 2383200"/>
              <a:gd name="connsiteX3" fmla="*/ 0 w 12192000"/>
              <a:gd name="connsiteY3" fmla="*/ 0 h 2383200"/>
              <a:gd name="connsiteX4" fmla="*/ 0 w 12192000"/>
              <a:gd name="connsiteY4" fmla="*/ 2383200 h 2383200"/>
              <a:gd name="connsiteX5" fmla="*/ 537341 w 12192000"/>
              <a:gd name="connsiteY5" fmla="*/ 2383200 h 2383200"/>
              <a:gd name="connsiteX6" fmla="*/ 8212875 w 12192000"/>
              <a:gd name="connsiteY6" fmla="*/ 2383200 h 2383200"/>
              <a:gd name="connsiteX7" fmla="*/ 8750216 w 12192000"/>
              <a:gd name="connsiteY7" fmla="*/ 2383200 h 2383200"/>
              <a:gd name="connsiteX8" fmla="*/ 12192000 w 12192000"/>
              <a:gd name="connsiteY8" fmla="*/ 190115 h 238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2383200">
                <a:moveTo>
                  <a:pt x="12192000" y="0"/>
                </a:moveTo>
                <a:lnTo>
                  <a:pt x="11953021" y="0"/>
                </a:lnTo>
                <a:lnTo>
                  <a:pt x="537341" y="0"/>
                </a:lnTo>
                <a:lnTo>
                  <a:pt x="0" y="0"/>
                </a:lnTo>
                <a:lnTo>
                  <a:pt x="0" y="2383200"/>
                </a:lnTo>
                <a:lnTo>
                  <a:pt x="537341" y="2383200"/>
                </a:lnTo>
                <a:lnTo>
                  <a:pt x="8212875" y="2383200"/>
                </a:lnTo>
                <a:lnTo>
                  <a:pt x="8750216" y="2383200"/>
                </a:lnTo>
                <a:lnTo>
                  <a:pt x="12192000" y="190115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  <a:alpha val="70000"/>
            </a:schemeClr>
          </a:solidFill>
          <a:ln>
            <a:noFill/>
          </a:ln>
          <a:effectLst>
            <a:outerShdw blurRad="1270000" dist="406400" dir="5400000" sx="80000" sy="8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6" name="任意多边形: 形状 75"/>
          <p:cNvSpPr/>
          <p:nvPr userDrawn="1"/>
        </p:nvSpPr>
        <p:spPr>
          <a:xfrm rot="1946637">
            <a:off x="61446" y="-2331976"/>
            <a:ext cx="6816051" cy="6453716"/>
          </a:xfrm>
          <a:custGeom>
            <a:avLst/>
            <a:gdLst>
              <a:gd name="connsiteX0" fmla="*/ 0 w 6816051"/>
              <a:gd name="connsiteY0" fmla="*/ 4332935 h 6453716"/>
              <a:gd name="connsiteX1" fmla="*/ 6816051 w 6816051"/>
              <a:gd name="connsiteY1" fmla="*/ 0 h 6453716"/>
              <a:gd name="connsiteX2" fmla="*/ 6816051 w 6816051"/>
              <a:gd name="connsiteY2" fmla="*/ 6453716 h 6453716"/>
              <a:gd name="connsiteX3" fmla="*/ 1348172 w 6816051"/>
              <a:gd name="connsiteY3" fmla="*/ 6453716 h 645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16051" h="6453716">
                <a:moveTo>
                  <a:pt x="0" y="4332935"/>
                </a:moveTo>
                <a:lnTo>
                  <a:pt x="6816051" y="0"/>
                </a:lnTo>
                <a:lnTo>
                  <a:pt x="6816051" y="6453716"/>
                </a:lnTo>
                <a:lnTo>
                  <a:pt x="1348172" y="6453716"/>
                </a:lnTo>
                <a:close/>
              </a:path>
            </a:pathLst>
          </a:custGeom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1" name="任意多边形: 形状 10"/>
          <p:cNvSpPr/>
          <p:nvPr userDrawn="1"/>
        </p:nvSpPr>
        <p:spPr>
          <a:xfrm rot="1946637">
            <a:off x="2155105" y="-640499"/>
            <a:ext cx="2015107" cy="1280995"/>
          </a:xfrm>
          <a:custGeom>
            <a:avLst/>
            <a:gdLst>
              <a:gd name="connsiteX0" fmla="*/ 0 w 2015107"/>
              <a:gd name="connsiteY0" fmla="*/ 1280995 h 1280995"/>
              <a:gd name="connsiteX1" fmla="*/ 2015107 w 2015107"/>
              <a:gd name="connsiteY1" fmla="*/ 0 h 1280995"/>
              <a:gd name="connsiteX2" fmla="*/ 2015107 w 2015107"/>
              <a:gd name="connsiteY2" fmla="*/ 1280995 h 1280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15107" h="1280995">
                <a:moveTo>
                  <a:pt x="0" y="1280995"/>
                </a:moveTo>
                <a:lnTo>
                  <a:pt x="2015107" y="0"/>
                </a:lnTo>
                <a:lnTo>
                  <a:pt x="2015107" y="128099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2" name="任意多边形: 形状 11"/>
          <p:cNvSpPr/>
          <p:nvPr userDrawn="1"/>
        </p:nvSpPr>
        <p:spPr>
          <a:xfrm rot="1946637">
            <a:off x="2373140" y="-528410"/>
            <a:ext cx="1662458" cy="1056818"/>
          </a:xfrm>
          <a:custGeom>
            <a:avLst/>
            <a:gdLst>
              <a:gd name="connsiteX0" fmla="*/ 0 w 1662458"/>
              <a:gd name="connsiteY0" fmla="*/ 1056818 h 1056818"/>
              <a:gd name="connsiteX1" fmla="*/ 1662458 w 1662458"/>
              <a:gd name="connsiteY1" fmla="*/ 0 h 1056818"/>
              <a:gd name="connsiteX2" fmla="*/ 1662458 w 1662458"/>
              <a:gd name="connsiteY2" fmla="*/ 1056818 h 1056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62458" h="1056818">
                <a:moveTo>
                  <a:pt x="0" y="1056818"/>
                </a:moveTo>
                <a:lnTo>
                  <a:pt x="1662458" y="0"/>
                </a:lnTo>
                <a:lnTo>
                  <a:pt x="1662458" y="1056818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3" name="任意多边形: 形状 12"/>
          <p:cNvSpPr/>
          <p:nvPr userDrawn="1"/>
        </p:nvSpPr>
        <p:spPr>
          <a:xfrm rot="1946637">
            <a:off x="2745499" y="-330405"/>
            <a:ext cx="1039509" cy="660811"/>
          </a:xfrm>
          <a:custGeom>
            <a:avLst/>
            <a:gdLst>
              <a:gd name="connsiteX0" fmla="*/ 0 w 1039509"/>
              <a:gd name="connsiteY0" fmla="*/ 660811 h 660811"/>
              <a:gd name="connsiteX1" fmla="*/ 1039509 w 1039509"/>
              <a:gd name="connsiteY1" fmla="*/ 0 h 660811"/>
              <a:gd name="connsiteX2" fmla="*/ 1039509 w 1039509"/>
              <a:gd name="connsiteY2" fmla="*/ 660811 h 660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39509" h="660811">
                <a:moveTo>
                  <a:pt x="0" y="660811"/>
                </a:moveTo>
                <a:lnTo>
                  <a:pt x="1039509" y="0"/>
                </a:lnTo>
                <a:lnTo>
                  <a:pt x="1039509" y="66081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8" name="任意多边形: 形状 77"/>
          <p:cNvSpPr/>
          <p:nvPr userDrawn="1"/>
        </p:nvSpPr>
        <p:spPr>
          <a:xfrm rot="1946637">
            <a:off x="770831" y="-2125586"/>
            <a:ext cx="6046618" cy="6453716"/>
          </a:xfrm>
          <a:custGeom>
            <a:avLst/>
            <a:gdLst>
              <a:gd name="connsiteX0" fmla="*/ 5136217 w 6046618"/>
              <a:gd name="connsiteY0" fmla="*/ 578738 h 6453716"/>
              <a:gd name="connsiteX1" fmla="*/ 6046618 w 6046618"/>
              <a:gd name="connsiteY1" fmla="*/ 0 h 6453716"/>
              <a:gd name="connsiteX2" fmla="*/ 6046617 w 6046618"/>
              <a:gd name="connsiteY2" fmla="*/ 6453716 h 6453716"/>
              <a:gd name="connsiteX3" fmla="*/ 578738 w 6046618"/>
              <a:gd name="connsiteY3" fmla="*/ 6453716 h 6453716"/>
              <a:gd name="connsiteX4" fmla="*/ 0 w 6046618"/>
              <a:gd name="connsiteY4" fmla="*/ 5543315 h 6453716"/>
              <a:gd name="connsiteX5" fmla="*/ 5136217 w 6046618"/>
              <a:gd name="connsiteY5" fmla="*/ 5543314 h 645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46618" h="6453716">
                <a:moveTo>
                  <a:pt x="5136217" y="578738"/>
                </a:moveTo>
                <a:lnTo>
                  <a:pt x="6046618" y="0"/>
                </a:lnTo>
                <a:lnTo>
                  <a:pt x="6046617" y="6453716"/>
                </a:lnTo>
                <a:lnTo>
                  <a:pt x="578738" y="6453716"/>
                </a:lnTo>
                <a:lnTo>
                  <a:pt x="0" y="5543315"/>
                </a:lnTo>
                <a:lnTo>
                  <a:pt x="5136217" y="5543314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43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82" name="任意多边形: 形状 81"/>
          <p:cNvSpPr/>
          <p:nvPr userDrawn="1"/>
        </p:nvSpPr>
        <p:spPr>
          <a:xfrm rot="1946637" flipV="1">
            <a:off x="-294245" y="5717222"/>
            <a:ext cx="2118100" cy="480710"/>
          </a:xfrm>
          <a:custGeom>
            <a:avLst/>
            <a:gdLst>
              <a:gd name="connsiteX0" fmla="*/ 0 w 2118100"/>
              <a:gd name="connsiteY0" fmla="*/ 480710 h 480710"/>
              <a:gd name="connsiteX1" fmla="*/ 2118100 w 2118100"/>
              <a:gd name="connsiteY1" fmla="*/ 480710 h 480710"/>
              <a:gd name="connsiteX2" fmla="*/ 2118100 w 2118100"/>
              <a:gd name="connsiteY2" fmla="*/ 0 h 480710"/>
              <a:gd name="connsiteX3" fmla="*/ 305586 w 2118100"/>
              <a:gd name="connsiteY3" fmla="*/ 0 h 480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18100" h="480710">
                <a:moveTo>
                  <a:pt x="0" y="480710"/>
                </a:moveTo>
                <a:lnTo>
                  <a:pt x="2118100" y="480710"/>
                </a:lnTo>
                <a:lnTo>
                  <a:pt x="2118100" y="0"/>
                </a:lnTo>
                <a:lnTo>
                  <a:pt x="305586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0"/>
                  <a:alpha val="46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6" name="任意多边形: 形状 15"/>
          <p:cNvSpPr/>
          <p:nvPr userDrawn="1"/>
        </p:nvSpPr>
        <p:spPr>
          <a:xfrm rot="1946637">
            <a:off x="2242838" y="-600563"/>
            <a:ext cx="1889463" cy="1201124"/>
          </a:xfrm>
          <a:custGeom>
            <a:avLst/>
            <a:gdLst>
              <a:gd name="connsiteX0" fmla="*/ 0 w 1889463"/>
              <a:gd name="connsiteY0" fmla="*/ 1201124 h 1201124"/>
              <a:gd name="connsiteX1" fmla="*/ 256639 w 1889463"/>
              <a:gd name="connsiteY1" fmla="*/ 1037979 h 1201124"/>
              <a:gd name="connsiteX2" fmla="*/ 1726319 w 1889463"/>
              <a:gd name="connsiteY2" fmla="*/ 1037979 h 1201124"/>
              <a:gd name="connsiteX3" fmla="*/ 1726319 w 1889463"/>
              <a:gd name="connsiteY3" fmla="*/ 103710 h 1201124"/>
              <a:gd name="connsiteX4" fmla="*/ 1889463 w 1889463"/>
              <a:gd name="connsiteY4" fmla="*/ 0 h 1201124"/>
              <a:gd name="connsiteX5" fmla="*/ 1889463 w 1889463"/>
              <a:gd name="connsiteY5" fmla="*/ 1201124 h 1201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89463" h="1201124">
                <a:moveTo>
                  <a:pt x="0" y="1201124"/>
                </a:moveTo>
                <a:lnTo>
                  <a:pt x="256639" y="1037979"/>
                </a:lnTo>
                <a:lnTo>
                  <a:pt x="1726319" y="1037979"/>
                </a:lnTo>
                <a:lnTo>
                  <a:pt x="1726319" y="103710"/>
                </a:lnTo>
                <a:lnTo>
                  <a:pt x="1889463" y="0"/>
                </a:lnTo>
                <a:lnTo>
                  <a:pt x="1889463" y="1201124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30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cxnSp>
        <p:nvCxnSpPr>
          <p:cNvPr id="20" name="[动画大师]_Straight Connector 64" descr="e7d195523061f1c0d3ba7f298e59d031c9c3f97027ed136f882110EF8F17BAD1F2C348D17C7856EF46CB4678CC9E44EE1ABA681E3133328A7B4D22AAF822B2429426B2355AA8CC4431B8568D2CF3B73AE9F4AE98D5A0D6A5566EF967553E96D781C502472DAB692B5E92B1CB5B32F40BF8CF6181A24AB2F2CD3A9A53F0FE7F0D4E247476572CCFAC"/>
          <p:cNvCxnSpPr/>
          <p:nvPr userDrawn="1"/>
        </p:nvCxnSpPr>
        <p:spPr>
          <a:xfrm>
            <a:off x="993518" y="2742378"/>
            <a:ext cx="1249626" cy="788221"/>
          </a:xfrm>
          <a:prstGeom prst="line">
            <a:avLst/>
          </a:prstGeom>
          <a:ln w="25400" cap="rnd"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 descr="e7d195523061f1c0d3ba7f298e59d031c9c3f97027ed136f882110EF8F17BAD1F2C348D17C7856EF46CB4678CC9E44EE1ABA681E3133328A7B4D22AAF822B2429426B2355AA8CC4431B8568D2CF3B73AE9F4AE98D5A0D6A5566EF967553E96D781C502472DAB692B5E92B1CB5B32F40BF8CF6181A24AB2F2CD3A9A53F0FE7F0D4E247476572CCFAC"/>
          <p:cNvCxnSpPr/>
          <p:nvPr userDrawn="1"/>
        </p:nvCxnSpPr>
        <p:spPr>
          <a:xfrm>
            <a:off x="2192377" y="3306970"/>
            <a:ext cx="280583" cy="178659"/>
          </a:xfrm>
          <a:prstGeom prst="line">
            <a:avLst/>
          </a:prstGeom>
          <a:ln w="25400" cap="rnd"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6192000" y="2592000"/>
            <a:ext cx="5760000" cy="1872000"/>
          </a:xfrm>
          <a:prstGeom prst="rect">
            <a:avLst/>
          </a:prstGeom>
        </p:spPr>
        <p:txBody>
          <a:bodyPr anchor="ctr"/>
          <a:lstStyle>
            <a:lvl1pPr>
              <a:defRPr b="1">
                <a:solidFill>
                  <a:srgbClr val="AA790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23" name="Subtitle 2"/>
          <p:cNvSpPr>
            <a:spLocks noGrp="1"/>
          </p:cNvSpPr>
          <p:nvPr>
            <p:ph type="subTitle" idx="1"/>
          </p:nvPr>
        </p:nvSpPr>
        <p:spPr>
          <a:xfrm>
            <a:off x="6192000" y="4500000"/>
            <a:ext cx="5760000" cy="49639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3200">
                <a:solidFill>
                  <a:srgbClr val="003366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pic>
        <p:nvPicPr>
          <p:cNvPr id="10" name="Graphic 17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5145" y="314718"/>
            <a:ext cx="2286000" cy="59934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688 0.05486 L -2.29167E-6 4.07407E-6 " pathEditMode="relative" rAng="0" ptsTypes="AA">
                                      <p:cBhvr additive="base">
                                        <p:cTn id="9" dur="2000" autoRev="1" spd="-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44" y="-2755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467 -0.05023 L 3.95833E-6 1.11111E-6 " pathEditMode="relative" rAng="0" ptsTypes="AA">
                                      <p:cBhvr additive="base">
                                        <p:cTn id="14" dur="2500" autoRev="1" spd="-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27" y="250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076 0.04838 L 4.16667E-7 0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31" y="-2431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1" dur="2000" fill="hold"/>
                                        <p:tgtEl>
                                          <p:spTgt spid="24"/>
                                        </p:tgtEl>
                                      </p:cBhvr>
                                      <p:by x="150000" y="150000"/>
                                      <p:from x="109677" y="109677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H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-4761" y="0"/>
            <a:ext cx="12196761" cy="6858001"/>
          </a:xfrm>
          <a:prstGeom prst="rect">
            <a:avLst/>
          </a:prstGeom>
          <a:gradFill>
            <a:gsLst>
              <a:gs pos="33000">
                <a:srgbClr val="FFFFFF">
                  <a:alpha val="89000"/>
                </a:srgbClr>
              </a:gs>
              <a:gs pos="7000">
                <a:schemeClr val="bg1"/>
              </a:gs>
              <a:gs pos="67000">
                <a:schemeClr val="bg1">
                  <a:alpha val="55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pic>
        <p:nvPicPr>
          <p:cNvPr id="83" name="图片 8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500"/>
          <a:stretch>
            <a:fillRect/>
          </a:stretch>
        </p:blipFill>
        <p:spPr>
          <a:xfrm>
            <a:off x="-2380" y="0"/>
            <a:ext cx="12194380" cy="6858001"/>
          </a:xfrm>
          <a:prstGeom prst="rect">
            <a:avLst/>
          </a:prstGeom>
        </p:spPr>
      </p:pic>
      <p:sp>
        <p:nvSpPr>
          <p:cNvPr id="4" name="任意多边形: 形状 3"/>
          <p:cNvSpPr/>
          <p:nvPr userDrawn="1"/>
        </p:nvSpPr>
        <p:spPr>
          <a:xfrm rot="1946637">
            <a:off x="11291772" y="4484088"/>
            <a:ext cx="1342588" cy="2965475"/>
          </a:xfrm>
          <a:custGeom>
            <a:avLst/>
            <a:gdLst>
              <a:gd name="connsiteX0" fmla="*/ 0 w 1342588"/>
              <a:gd name="connsiteY0" fmla="*/ 0 h 2965475"/>
              <a:gd name="connsiteX1" fmla="*/ 1342588 w 1342588"/>
              <a:gd name="connsiteY1" fmla="*/ 2111997 h 2965475"/>
              <a:gd name="connsiteX2" fmla="*/ 0 w 1342588"/>
              <a:gd name="connsiteY2" fmla="*/ 2965475 h 2965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42588" h="2965475">
                <a:moveTo>
                  <a:pt x="0" y="0"/>
                </a:moveTo>
                <a:lnTo>
                  <a:pt x="1342588" y="2111997"/>
                </a:lnTo>
                <a:lnTo>
                  <a:pt x="0" y="296547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80" name="任意多边形: 形状 79"/>
          <p:cNvSpPr/>
          <p:nvPr userDrawn="1"/>
        </p:nvSpPr>
        <p:spPr>
          <a:xfrm>
            <a:off x="1" y="1"/>
            <a:ext cx="5781347" cy="6857999"/>
          </a:xfrm>
          <a:custGeom>
            <a:avLst/>
            <a:gdLst>
              <a:gd name="connsiteX0" fmla="*/ 0 w 5781347"/>
              <a:gd name="connsiteY0" fmla="*/ 0 h 6857999"/>
              <a:gd name="connsiteX1" fmla="*/ 5781347 w 5781347"/>
              <a:gd name="connsiteY1" fmla="*/ 0 h 6857999"/>
              <a:gd name="connsiteX2" fmla="*/ 1450589 w 5781347"/>
              <a:gd name="connsiteY2" fmla="*/ 6857999 h 6857999"/>
              <a:gd name="connsiteX3" fmla="*/ 0 w 5781347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1347" h="6857999">
                <a:moveTo>
                  <a:pt x="0" y="0"/>
                </a:moveTo>
                <a:lnTo>
                  <a:pt x="5781347" y="0"/>
                </a:lnTo>
                <a:lnTo>
                  <a:pt x="1450589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9" name="任意多边形: 形状 78"/>
          <p:cNvSpPr/>
          <p:nvPr userDrawn="1"/>
        </p:nvSpPr>
        <p:spPr>
          <a:xfrm rot="1946637">
            <a:off x="-720317" y="-1899824"/>
            <a:ext cx="4902793" cy="7492316"/>
          </a:xfrm>
          <a:custGeom>
            <a:avLst/>
            <a:gdLst>
              <a:gd name="connsiteX0" fmla="*/ 0 w 4902793"/>
              <a:gd name="connsiteY0" fmla="*/ 3116685 h 7492316"/>
              <a:gd name="connsiteX1" fmla="*/ 4902793 w 4902793"/>
              <a:gd name="connsiteY1" fmla="*/ 0 h 7492316"/>
              <a:gd name="connsiteX2" fmla="*/ 4902793 w 4902793"/>
              <a:gd name="connsiteY2" fmla="*/ 7492316 h 7492316"/>
              <a:gd name="connsiteX3" fmla="*/ 2781570 w 4902793"/>
              <a:gd name="connsiteY3" fmla="*/ 7492316 h 7492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02793" h="7492316">
                <a:moveTo>
                  <a:pt x="0" y="3116685"/>
                </a:moveTo>
                <a:lnTo>
                  <a:pt x="4902793" y="0"/>
                </a:lnTo>
                <a:lnTo>
                  <a:pt x="4902793" y="7492316"/>
                </a:lnTo>
                <a:lnTo>
                  <a:pt x="2781570" y="7492316"/>
                </a:lnTo>
                <a:close/>
              </a:path>
            </a:pathLst>
          </a:custGeom>
          <a:solidFill>
            <a:schemeClr val="accent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" name="任意多边形: 形状 6"/>
          <p:cNvSpPr/>
          <p:nvPr userDrawn="1"/>
        </p:nvSpPr>
        <p:spPr>
          <a:xfrm rot="1946637">
            <a:off x="-1004883" y="3894140"/>
            <a:ext cx="3917268" cy="185603"/>
          </a:xfrm>
          <a:custGeom>
            <a:avLst/>
            <a:gdLst>
              <a:gd name="connsiteX0" fmla="*/ 0 w 3917268"/>
              <a:gd name="connsiteY0" fmla="*/ 0 h 185603"/>
              <a:gd name="connsiteX1" fmla="*/ 3917268 w 3917268"/>
              <a:gd name="connsiteY1" fmla="*/ 0 h 185603"/>
              <a:gd name="connsiteX2" fmla="*/ 3917268 w 3917268"/>
              <a:gd name="connsiteY2" fmla="*/ 185603 h 185603"/>
              <a:gd name="connsiteX3" fmla="*/ 117987 w 3917268"/>
              <a:gd name="connsiteY3" fmla="*/ 185603 h 185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17268" h="185603">
                <a:moveTo>
                  <a:pt x="0" y="0"/>
                </a:moveTo>
                <a:lnTo>
                  <a:pt x="3917268" y="0"/>
                </a:lnTo>
                <a:lnTo>
                  <a:pt x="3917268" y="185603"/>
                </a:lnTo>
                <a:lnTo>
                  <a:pt x="117987" y="185603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66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7" name="任意多边形: 形状 76"/>
          <p:cNvSpPr/>
          <p:nvPr userDrawn="1"/>
        </p:nvSpPr>
        <p:spPr>
          <a:xfrm rot="1946637">
            <a:off x="243137" y="-1618737"/>
            <a:ext cx="4301549" cy="5957100"/>
          </a:xfrm>
          <a:custGeom>
            <a:avLst/>
            <a:gdLst>
              <a:gd name="connsiteX0" fmla="*/ 2401963 w 4301549"/>
              <a:gd name="connsiteY0" fmla="*/ 1207559 h 5957100"/>
              <a:gd name="connsiteX1" fmla="*/ 4301548 w 4301549"/>
              <a:gd name="connsiteY1" fmla="*/ 0 h 5957100"/>
              <a:gd name="connsiteX2" fmla="*/ 4301549 w 4301549"/>
              <a:gd name="connsiteY2" fmla="*/ 5957100 h 5957100"/>
              <a:gd name="connsiteX3" fmla="*/ 1207559 w 4301549"/>
              <a:gd name="connsiteY3" fmla="*/ 5957100 h 5957100"/>
              <a:gd name="connsiteX4" fmla="*/ 0 w 4301549"/>
              <a:gd name="connsiteY4" fmla="*/ 4057513 h 5957100"/>
              <a:gd name="connsiteX5" fmla="*/ 2401963 w 4301549"/>
              <a:gd name="connsiteY5" fmla="*/ 4057513 h 5957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01549" h="5957100">
                <a:moveTo>
                  <a:pt x="2401963" y="1207559"/>
                </a:moveTo>
                <a:lnTo>
                  <a:pt x="4301548" y="0"/>
                </a:lnTo>
                <a:lnTo>
                  <a:pt x="4301549" y="5957100"/>
                </a:lnTo>
                <a:lnTo>
                  <a:pt x="1207559" y="5957100"/>
                </a:lnTo>
                <a:lnTo>
                  <a:pt x="0" y="4057513"/>
                </a:lnTo>
                <a:lnTo>
                  <a:pt x="2401963" y="4057513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43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81" name="任意多边形: 形状 80"/>
          <p:cNvSpPr/>
          <p:nvPr userDrawn="1"/>
        </p:nvSpPr>
        <p:spPr>
          <a:xfrm flipH="1">
            <a:off x="0" y="2624220"/>
            <a:ext cx="12192000" cy="2383200"/>
          </a:xfrm>
          <a:custGeom>
            <a:avLst/>
            <a:gdLst>
              <a:gd name="connsiteX0" fmla="*/ 12192000 w 12192000"/>
              <a:gd name="connsiteY0" fmla="*/ 0 h 2383200"/>
              <a:gd name="connsiteX1" fmla="*/ 11953021 w 12192000"/>
              <a:gd name="connsiteY1" fmla="*/ 0 h 2383200"/>
              <a:gd name="connsiteX2" fmla="*/ 537341 w 12192000"/>
              <a:gd name="connsiteY2" fmla="*/ 0 h 2383200"/>
              <a:gd name="connsiteX3" fmla="*/ 0 w 12192000"/>
              <a:gd name="connsiteY3" fmla="*/ 0 h 2383200"/>
              <a:gd name="connsiteX4" fmla="*/ 0 w 12192000"/>
              <a:gd name="connsiteY4" fmla="*/ 2383200 h 2383200"/>
              <a:gd name="connsiteX5" fmla="*/ 537341 w 12192000"/>
              <a:gd name="connsiteY5" fmla="*/ 2383200 h 2383200"/>
              <a:gd name="connsiteX6" fmla="*/ 8212875 w 12192000"/>
              <a:gd name="connsiteY6" fmla="*/ 2383200 h 2383200"/>
              <a:gd name="connsiteX7" fmla="*/ 8750216 w 12192000"/>
              <a:gd name="connsiteY7" fmla="*/ 2383200 h 2383200"/>
              <a:gd name="connsiteX8" fmla="*/ 12192000 w 12192000"/>
              <a:gd name="connsiteY8" fmla="*/ 190115 h 238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2383200">
                <a:moveTo>
                  <a:pt x="12192000" y="0"/>
                </a:moveTo>
                <a:lnTo>
                  <a:pt x="11953021" y="0"/>
                </a:lnTo>
                <a:lnTo>
                  <a:pt x="537341" y="0"/>
                </a:lnTo>
                <a:lnTo>
                  <a:pt x="0" y="0"/>
                </a:lnTo>
                <a:lnTo>
                  <a:pt x="0" y="2383200"/>
                </a:lnTo>
                <a:lnTo>
                  <a:pt x="537341" y="2383200"/>
                </a:lnTo>
                <a:lnTo>
                  <a:pt x="8212875" y="2383200"/>
                </a:lnTo>
                <a:lnTo>
                  <a:pt x="8750216" y="2383200"/>
                </a:lnTo>
                <a:lnTo>
                  <a:pt x="12192000" y="190115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  <a:effectLst>
            <a:outerShdw blurRad="1270000" dist="406400" dir="5400000" sx="80000" sy="8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6" name="任意多边形: 形状 75"/>
          <p:cNvSpPr/>
          <p:nvPr userDrawn="1"/>
        </p:nvSpPr>
        <p:spPr>
          <a:xfrm rot="1946637">
            <a:off x="61446" y="-2331976"/>
            <a:ext cx="6816051" cy="6453716"/>
          </a:xfrm>
          <a:custGeom>
            <a:avLst/>
            <a:gdLst>
              <a:gd name="connsiteX0" fmla="*/ 0 w 6816051"/>
              <a:gd name="connsiteY0" fmla="*/ 4332935 h 6453716"/>
              <a:gd name="connsiteX1" fmla="*/ 6816051 w 6816051"/>
              <a:gd name="connsiteY1" fmla="*/ 0 h 6453716"/>
              <a:gd name="connsiteX2" fmla="*/ 6816051 w 6816051"/>
              <a:gd name="connsiteY2" fmla="*/ 6453716 h 6453716"/>
              <a:gd name="connsiteX3" fmla="*/ 1348172 w 6816051"/>
              <a:gd name="connsiteY3" fmla="*/ 6453716 h 645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16051" h="6453716">
                <a:moveTo>
                  <a:pt x="0" y="4332935"/>
                </a:moveTo>
                <a:lnTo>
                  <a:pt x="6816051" y="0"/>
                </a:lnTo>
                <a:lnTo>
                  <a:pt x="6816051" y="6453716"/>
                </a:lnTo>
                <a:lnTo>
                  <a:pt x="1348172" y="6453716"/>
                </a:lnTo>
                <a:close/>
              </a:path>
            </a:pathLst>
          </a:custGeom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1" name="任意多边形: 形状 10"/>
          <p:cNvSpPr/>
          <p:nvPr userDrawn="1"/>
        </p:nvSpPr>
        <p:spPr>
          <a:xfrm rot="1946637">
            <a:off x="2155105" y="-640499"/>
            <a:ext cx="2015107" cy="1280995"/>
          </a:xfrm>
          <a:custGeom>
            <a:avLst/>
            <a:gdLst>
              <a:gd name="connsiteX0" fmla="*/ 0 w 2015107"/>
              <a:gd name="connsiteY0" fmla="*/ 1280995 h 1280995"/>
              <a:gd name="connsiteX1" fmla="*/ 2015107 w 2015107"/>
              <a:gd name="connsiteY1" fmla="*/ 0 h 1280995"/>
              <a:gd name="connsiteX2" fmla="*/ 2015107 w 2015107"/>
              <a:gd name="connsiteY2" fmla="*/ 1280995 h 1280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15107" h="1280995">
                <a:moveTo>
                  <a:pt x="0" y="1280995"/>
                </a:moveTo>
                <a:lnTo>
                  <a:pt x="2015107" y="0"/>
                </a:lnTo>
                <a:lnTo>
                  <a:pt x="2015107" y="128099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2" name="任意多边形: 形状 11"/>
          <p:cNvSpPr/>
          <p:nvPr userDrawn="1"/>
        </p:nvSpPr>
        <p:spPr>
          <a:xfrm rot="1946637">
            <a:off x="2373140" y="-528410"/>
            <a:ext cx="1662458" cy="1056818"/>
          </a:xfrm>
          <a:custGeom>
            <a:avLst/>
            <a:gdLst>
              <a:gd name="connsiteX0" fmla="*/ 0 w 1662458"/>
              <a:gd name="connsiteY0" fmla="*/ 1056818 h 1056818"/>
              <a:gd name="connsiteX1" fmla="*/ 1662458 w 1662458"/>
              <a:gd name="connsiteY1" fmla="*/ 0 h 1056818"/>
              <a:gd name="connsiteX2" fmla="*/ 1662458 w 1662458"/>
              <a:gd name="connsiteY2" fmla="*/ 1056818 h 1056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62458" h="1056818">
                <a:moveTo>
                  <a:pt x="0" y="1056818"/>
                </a:moveTo>
                <a:lnTo>
                  <a:pt x="1662458" y="0"/>
                </a:lnTo>
                <a:lnTo>
                  <a:pt x="1662458" y="1056818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3" name="任意多边形: 形状 12"/>
          <p:cNvSpPr/>
          <p:nvPr userDrawn="1"/>
        </p:nvSpPr>
        <p:spPr>
          <a:xfrm rot="1946637">
            <a:off x="2745499" y="-330405"/>
            <a:ext cx="1039509" cy="660811"/>
          </a:xfrm>
          <a:custGeom>
            <a:avLst/>
            <a:gdLst>
              <a:gd name="connsiteX0" fmla="*/ 0 w 1039509"/>
              <a:gd name="connsiteY0" fmla="*/ 660811 h 660811"/>
              <a:gd name="connsiteX1" fmla="*/ 1039509 w 1039509"/>
              <a:gd name="connsiteY1" fmla="*/ 0 h 660811"/>
              <a:gd name="connsiteX2" fmla="*/ 1039509 w 1039509"/>
              <a:gd name="connsiteY2" fmla="*/ 660811 h 660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39509" h="660811">
                <a:moveTo>
                  <a:pt x="0" y="660811"/>
                </a:moveTo>
                <a:lnTo>
                  <a:pt x="1039509" y="0"/>
                </a:lnTo>
                <a:lnTo>
                  <a:pt x="1039509" y="66081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8" name="任意多边形: 形状 77"/>
          <p:cNvSpPr/>
          <p:nvPr userDrawn="1"/>
        </p:nvSpPr>
        <p:spPr>
          <a:xfrm rot="1946637">
            <a:off x="770831" y="-2125586"/>
            <a:ext cx="6046618" cy="6453716"/>
          </a:xfrm>
          <a:custGeom>
            <a:avLst/>
            <a:gdLst>
              <a:gd name="connsiteX0" fmla="*/ 5136217 w 6046618"/>
              <a:gd name="connsiteY0" fmla="*/ 578738 h 6453716"/>
              <a:gd name="connsiteX1" fmla="*/ 6046618 w 6046618"/>
              <a:gd name="connsiteY1" fmla="*/ 0 h 6453716"/>
              <a:gd name="connsiteX2" fmla="*/ 6046617 w 6046618"/>
              <a:gd name="connsiteY2" fmla="*/ 6453716 h 6453716"/>
              <a:gd name="connsiteX3" fmla="*/ 578738 w 6046618"/>
              <a:gd name="connsiteY3" fmla="*/ 6453716 h 6453716"/>
              <a:gd name="connsiteX4" fmla="*/ 0 w 6046618"/>
              <a:gd name="connsiteY4" fmla="*/ 5543315 h 6453716"/>
              <a:gd name="connsiteX5" fmla="*/ 5136217 w 6046618"/>
              <a:gd name="connsiteY5" fmla="*/ 5543314 h 645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46618" h="6453716">
                <a:moveTo>
                  <a:pt x="5136217" y="578738"/>
                </a:moveTo>
                <a:lnTo>
                  <a:pt x="6046618" y="0"/>
                </a:lnTo>
                <a:lnTo>
                  <a:pt x="6046617" y="6453716"/>
                </a:lnTo>
                <a:lnTo>
                  <a:pt x="578738" y="6453716"/>
                </a:lnTo>
                <a:lnTo>
                  <a:pt x="0" y="5543315"/>
                </a:lnTo>
                <a:lnTo>
                  <a:pt x="5136217" y="5543314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43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82" name="任意多边形: 形状 81"/>
          <p:cNvSpPr/>
          <p:nvPr userDrawn="1"/>
        </p:nvSpPr>
        <p:spPr>
          <a:xfrm rot="1946637" flipV="1">
            <a:off x="-294245" y="5717222"/>
            <a:ext cx="2118100" cy="480710"/>
          </a:xfrm>
          <a:custGeom>
            <a:avLst/>
            <a:gdLst>
              <a:gd name="connsiteX0" fmla="*/ 0 w 2118100"/>
              <a:gd name="connsiteY0" fmla="*/ 480710 h 480710"/>
              <a:gd name="connsiteX1" fmla="*/ 2118100 w 2118100"/>
              <a:gd name="connsiteY1" fmla="*/ 480710 h 480710"/>
              <a:gd name="connsiteX2" fmla="*/ 2118100 w 2118100"/>
              <a:gd name="connsiteY2" fmla="*/ 0 h 480710"/>
              <a:gd name="connsiteX3" fmla="*/ 305586 w 2118100"/>
              <a:gd name="connsiteY3" fmla="*/ 0 h 480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18100" h="480710">
                <a:moveTo>
                  <a:pt x="0" y="480710"/>
                </a:moveTo>
                <a:lnTo>
                  <a:pt x="2118100" y="480710"/>
                </a:lnTo>
                <a:lnTo>
                  <a:pt x="2118100" y="0"/>
                </a:lnTo>
                <a:lnTo>
                  <a:pt x="305586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0"/>
                  <a:alpha val="46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6" name="任意多边形: 形状 15"/>
          <p:cNvSpPr/>
          <p:nvPr userDrawn="1"/>
        </p:nvSpPr>
        <p:spPr>
          <a:xfrm rot="1946637">
            <a:off x="2242838" y="-600563"/>
            <a:ext cx="1889463" cy="1201124"/>
          </a:xfrm>
          <a:custGeom>
            <a:avLst/>
            <a:gdLst>
              <a:gd name="connsiteX0" fmla="*/ 0 w 1889463"/>
              <a:gd name="connsiteY0" fmla="*/ 1201124 h 1201124"/>
              <a:gd name="connsiteX1" fmla="*/ 256639 w 1889463"/>
              <a:gd name="connsiteY1" fmla="*/ 1037979 h 1201124"/>
              <a:gd name="connsiteX2" fmla="*/ 1726319 w 1889463"/>
              <a:gd name="connsiteY2" fmla="*/ 1037979 h 1201124"/>
              <a:gd name="connsiteX3" fmla="*/ 1726319 w 1889463"/>
              <a:gd name="connsiteY3" fmla="*/ 103710 h 1201124"/>
              <a:gd name="connsiteX4" fmla="*/ 1889463 w 1889463"/>
              <a:gd name="connsiteY4" fmla="*/ 0 h 1201124"/>
              <a:gd name="connsiteX5" fmla="*/ 1889463 w 1889463"/>
              <a:gd name="connsiteY5" fmla="*/ 1201124 h 1201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89463" h="1201124">
                <a:moveTo>
                  <a:pt x="0" y="1201124"/>
                </a:moveTo>
                <a:lnTo>
                  <a:pt x="256639" y="1037979"/>
                </a:lnTo>
                <a:lnTo>
                  <a:pt x="1726319" y="1037979"/>
                </a:lnTo>
                <a:lnTo>
                  <a:pt x="1726319" y="103710"/>
                </a:lnTo>
                <a:lnTo>
                  <a:pt x="1889463" y="0"/>
                </a:lnTo>
                <a:lnTo>
                  <a:pt x="1889463" y="1201124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30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cxnSp>
        <p:nvCxnSpPr>
          <p:cNvPr id="20" name="[动画大师]_Straight Connector 64" descr="e7d195523061f1c0d3ba7f298e59d031c9c3f97027ed136f882110EF8F17BAD1F2C348D17C7856EF46CB4678CC9E44EE1ABA681E3133328A7B4D22AAF822B2429426B2355AA8CC4431B8568D2CF3B73AE9F4AE98D5A0D6A5566EF967553E96D781C502472DAB692B5E92B1CB5B32F40BF8CF6181A24AB2F2CD3A9A53F0FE7F0D4E247476572CCFAC"/>
          <p:cNvCxnSpPr/>
          <p:nvPr userDrawn="1"/>
        </p:nvCxnSpPr>
        <p:spPr>
          <a:xfrm>
            <a:off x="993518" y="2742378"/>
            <a:ext cx="1249626" cy="788221"/>
          </a:xfrm>
          <a:prstGeom prst="line">
            <a:avLst/>
          </a:prstGeom>
          <a:ln w="25400" cap="rnd"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 descr="e7d195523061f1c0d3ba7f298e59d031c9c3f97027ed136f882110EF8F17BAD1F2C348D17C7856EF46CB4678CC9E44EE1ABA681E3133328A7B4D22AAF822B2429426B2355AA8CC4431B8568D2CF3B73AE9F4AE98D5A0D6A5566EF967553E96D781C502472DAB692B5E92B1CB5B32F40BF8CF6181A24AB2F2CD3A9A53F0FE7F0D4E247476572CCFAC"/>
          <p:cNvCxnSpPr/>
          <p:nvPr userDrawn="1"/>
        </p:nvCxnSpPr>
        <p:spPr>
          <a:xfrm>
            <a:off x="2192377" y="3306970"/>
            <a:ext cx="280583" cy="178659"/>
          </a:xfrm>
          <a:prstGeom prst="line">
            <a:avLst/>
          </a:prstGeom>
          <a:ln w="25400" cap="rnd"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6195688" y="2624219"/>
            <a:ext cx="5670964" cy="1886806"/>
          </a:xfrm>
          <a:prstGeom prst="rect">
            <a:avLst/>
          </a:prstGeom>
        </p:spPr>
        <p:txBody>
          <a:bodyPr anchor="ctr"/>
          <a:lstStyle>
            <a:lvl1pPr>
              <a:defRPr b="1">
                <a:solidFill>
                  <a:srgbClr val="AA790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23" name="Subtitle 2"/>
          <p:cNvSpPr>
            <a:spLocks noGrp="1"/>
          </p:cNvSpPr>
          <p:nvPr>
            <p:ph type="subTitle" idx="1"/>
          </p:nvPr>
        </p:nvSpPr>
        <p:spPr>
          <a:xfrm>
            <a:off x="6195686" y="4511025"/>
            <a:ext cx="5670966" cy="49639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3200">
                <a:solidFill>
                  <a:srgbClr val="003366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pic>
        <p:nvPicPr>
          <p:cNvPr id="2" name="Graphic 17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5145" y="314718"/>
            <a:ext cx="2286000" cy="59934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688 0.05486 L -2.29167E-6 4.07407E-6 " pathEditMode="relative" rAng="0" ptsTypes="AA">
                                      <p:cBhvr additive="base">
                                        <p:cTn id="9" dur="2000" autoRev="1" spd="-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44" y="-2755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467 -0.05023 L 3.95833E-6 1.11111E-6 " pathEditMode="relative" rAng="0" ptsTypes="AA">
                                      <p:cBhvr additive="base">
                                        <p:cTn id="14" dur="2500" autoRev="1" spd="-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27" y="250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075 0.04838 L -8.33333E-7 0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31" y="-2431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1" dur="2000" fill="hold"/>
                                        <p:tgtEl>
                                          <p:spTgt spid="83"/>
                                        </p:tgtEl>
                                      </p:cBhvr>
                                      <p:by x="150000" y="150000"/>
                                      <p:from x="109677" y="109677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To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图片 3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43" r="6443"/>
          <a:stretch>
            <a:fillRect/>
          </a:stretch>
        </p:blipFill>
        <p:spPr>
          <a:xfrm>
            <a:off x="0" y="0"/>
            <a:ext cx="12196761" cy="6858000"/>
          </a:xfrm>
          <a:prstGeom prst="rect">
            <a:avLst/>
          </a:prstGeom>
        </p:spPr>
      </p:pic>
      <p:sp>
        <p:nvSpPr>
          <p:cNvPr id="22" name="矩形 21" hidden="1"/>
          <p:cNvSpPr/>
          <p:nvPr userDrawn="1"/>
        </p:nvSpPr>
        <p:spPr>
          <a:xfrm>
            <a:off x="-2380" y="0"/>
            <a:ext cx="12196761" cy="6858001"/>
          </a:xfrm>
          <a:prstGeom prst="rect">
            <a:avLst/>
          </a:prstGeom>
          <a:gradFill flip="none" rotWithShape="1">
            <a:gsLst>
              <a:gs pos="76000">
                <a:schemeClr val="bg1">
                  <a:alpha val="41000"/>
                </a:schemeClr>
              </a:gs>
              <a:gs pos="98000">
                <a:schemeClr val="bg1">
                  <a:alpha val="91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23" name="任意多边形: 形状 22"/>
          <p:cNvSpPr/>
          <p:nvPr userDrawn="1"/>
        </p:nvSpPr>
        <p:spPr>
          <a:xfrm rot="19653363" flipH="1">
            <a:off x="3700005" y="2378883"/>
            <a:ext cx="10602700" cy="14641426"/>
          </a:xfrm>
          <a:custGeom>
            <a:avLst/>
            <a:gdLst>
              <a:gd name="connsiteX0" fmla="*/ 5637443 w 5637443"/>
              <a:gd name="connsiteY0" fmla="*/ 0 h 7784829"/>
              <a:gd name="connsiteX1" fmla="*/ 5637443 w 5637443"/>
              <a:gd name="connsiteY1" fmla="*/ 7784829 h 7784829"/>
              <a:gd name="connsiteX2" fmla="*/ 722035 w 5637443"/>
              <a:gd name="connsiteY2" fmla="*/ 7784829 h 7784829"/>
              <a:gd name="connsiteX3" fmla="*/ 0 w 5637443"/>
              <a:gd name="connsiteY3" fmla="*/ 6649010 h 7784829"/>
              <a:gd name="connsiteX4" fmla="*/ 3412802 w 5637443"/>
              <a:gd name="connsiteY4" fmla="*/ 6649010 h 7784829"/>
              <a:gd name="connsiteX5" fmla="*/ 3412802 w 5637443"/>
              <a:gd name="connsiteY5" fmla="*/ 1414195 h 7784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37443" h="7784829">
                <a:moveTo>
                  <a:pt x="5637443" y="0"/>
                </a:moveTo>
                <a:lnTo>
                  <a:pt x="5637443" y="7784829"/>
                </a:lnTo>
                <a:lnTo>
                  <a:pt x="722035" y="7784829"/>
                </a:lnTo>
                <a:lnTo>
                  <a:pt x="0" y="6649010"/>
                </a:lnTo>
                <a:lnTo>
                  <a:pt x="3412802" y="6649010"/>
                </a:lnTo>
                <a:lnTo>
                  <a:pt x="3412802" y="1414195"/>
                </a:lnTo>
                <a:close/>
              </a:path>
            </a:pathLst>
          </a:custGeom>
          <a:solidFill>
            <a:schemeClr val="accent1">
              <a:lumMod val="75000"/>
              <a:alpha val="28000"/>
            </a:schemeClr>
          </a:solidFill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平行四边形 7"/>
          <p:cNvSpPr/>
          <p:nvPr userDrawn="1"/>
        </p:nvSpPr>
        <p:spPr>
          <a:xfrm flipH="1">
            <a:off x="9419768" y="0"/>
            <a:ext cx="2946402" cy="2804409"/>
          </a:xfrm>
          <a:prstGeom prst="parallelogram">
            <a:avLst>
              <a:gd name="adj" fmla="val 63482"/>
            </a:avLst>
          </a:prstGeom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任意多边形: 形状 13"/>
          <p:cNvSpPr/>
          <p:nvPr userDrawn="1"/>
        </p:nvSpPr>
        <p:spPr>
          <a:xfrm rot="19653363" flipH="1">
            <a:off x="-564374" y="-3407448"/>
            <a:ext cx="11927378" cy="16470694"/>
          </a:xfrm>
          <a:custGeom>
            <a:avLst/>
            <a:gdLst>
              <a:gd name="connsiteX0" fmla="*/ 5637443 w 5637443"/>
              <a:gd name="connsiteY0" fmla="*/ 0 h 7784829"/>
              <a:gd name="connsiteX1" fmla="*/ 5637443 w 5637443"/>
              <a:gd name="connsiteY1" fmla="*/ 7784829 h 7784829"/>
              <a:gd name="connsiteX2" fmla="*/ 722035 w 5637443"/>
              <a:gd name="connsiteY2" fmla="*/ 7784829 h 7784829"/>
              <a:gd name="connsiteX3" fmla="*/ 0 w 5637443"/>
              <a:gd name="connsiteY3" fmla="*/ 6649010 h 7784829"/>
              <a:gd name="connsiteX4" fmla="*/ 3412802 w 5637443"/>
              <a:gd name="connsiteY4" fmla="*/ 6649010 h 7784829"/>
              <a:gd name="connsiteX5" fmla="*/ 3412802 w 5637443"/>
              <a:gd name="connsiteY5" fmla="*/ 1414195 h 7784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37443" h="7784829">
                <a:moveTo>
                  <a:pt x="5637443" y="0"/>
                </a:moveTo>
                <a:lnTo>
                  <a:pt x="5637443" y="7784829"/>
                </a:lnTo>
                <a:lnTo>
                  <a:pt x="722035" y="7784829"/>
                </a:lnTo>
                <a:lnTo>
                  <a:pt x="0" y="6649010"/>
                </a:lnTo>
                <a:lnTo>
                  <a:pt x="3412802" y="6649010"/>
                </a:lnTo>
                <a:lnTo>
                  <a:pt x="3412802" y="1414195"/>
                </a:lnTo>
                <a:close/>
              </a:path>
            </a:pathLst>
          </a:custGeom>
          <a:ln>
            <a:noFill/>
          </a:ln>
          <a:effectLst>
            <a:outerShdw blurRad="939800" dist="330200" dir="1026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任意多边形: 形状 24"/>
          <p:cNvSpPr/>
          <p:nvPr userDrawn="1"/>
        </p:nvSpPr>
        <p:spPr>
          <a:xfrm rot="19653363" flipH="1">
            <a:off x="3756111" y="1510576"/>
            <a:ext cx="1128585" cy="7892647"/>
          </a:xfrm>
          <a:custGeom>
            <a:avLst/>
            <a:gdLst>
              <a:gd name="connsiteX0" fmla="*/ 1128585 w 1128585"/>
              <a:gd name="connsiteY0" fmla="*/ 0 h 7892647"/>
              <a:gd name="connsiteX1" fmla="*/ 0 w 1128585"/>
              <a:gd name="connsiteY1" fmla="*/ 717437 h 7892647"/>
              <a:gd name="connsiteX2" fmla="*/ 0 w 1128585"/>
              <a:gd name="connsiteY2" fmla="*/ 717438 h 7892647"/>
              <a:gd name="connsiteX3" fmla="*/ 561002 w 1128585"/>
              <a:gd name="connsiteY3" fmla="*/ 360811 h 7892647"/>
              <a:gd name="connsiteX4" fmla="*/ 561001 w 1128585"/>
              <a:gd name="connsiteY4" fmla="*/ 7892647 h 7892647"/>
              <a:gd name="connsiteX5" fmla="*/ 1128585 w 1128585"/>
              <a:gd name="connsiteY5" fmla="*/ 7892647 h 7892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28585" h="7892647">
                <a:moveTo>
                  <a:pt x="1128585" y="0"/>
                </a:moveTo>
                <a:lnTo>
                  <a:pt x="0" y="717437"/>
                </a:lnTo>
                <a:lnTo>
                  <a:pt x="0" y="717438"/>
                </a:lnTo>
                <a:lnTo>
                  <a:pt x="561002" y="360811"/>
                </a:lnTo>
                <a:lnTo>
                  <a:pt x="561001" y="7892647"/>
                </a:lnTo>
                <a:lnTo>
                  <a:pt x="1128585" y="7892647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100000">
                <a:schemeClr val="bg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任意多边形: 形状 16"/>
          <p:cNvSpPr/>
          <p:nvPr userDrawn="1"/>
        </p:nvSpPr>
        <p:spPr>
          <a:xfrm rot="19653363" flipH="1">
            <a:off x="2627705" y="1510575"/>
            <a:ext cx="1128586" cy="7892647"/>
          </a:xfrm>
          <a:custGeom>
            <a:avLst/>
            <a:gdLst>
              <a:gd name="connsiteX0" fmla="*/ 1128586 w 1128586"/>
              <a:gd name="connsiteY0" fmla="*/ 0 h 7892647"/>
              <a:gd name="connsiteX1" fmla="*/ 1 w 1128586"/>
              <a:gd name="connsiteY1" fmla="*/ 717437 h 7892647"/>
              <a:gd name="connsiteX2" fmla="*/ 0 w 1128586"/>
              <a:gd name="connsiteY2" fmla="*/ 7892647 h 7892647"/>
              <a:gd name="connsiteX3" fmla="*/ 1128586 w 1128586"/>
              <a:gd name="connsiteY3" fmla="*/ 7892647 h 7892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8586" h="7892647">
                <a:moveTo>
                  <a:pt x="1128586" y="0"/>
                </a:moveTo>
                <a:lnTo>
                  <a:pt x="1" y="717437"/>
                </a:lnTo>
                <a:lnTo>
                  <a:pt x="0" y="7892647"/>
                </a:lnTo>
                <a:lnTo>
                  <a:pt x="1128586" y="7892647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100000">
                <a:schemeClr val="bg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2" name="任意多边形: 形状 31"/>
          <p:cNvSpPr/>
          <p:nvPr userDrawn="1"/>
        </p:nvSpPr>
        <p:spPr>
          <a:xfrm rot="19653363" flipH="1">
            <a:off x="-805666" y="1105276"/>
            <a:ext cx="11052444" cy="15262484"/>
          </a:xfrm>
          <a:custGeom>
            <a:avLst/>
            <a:gdLst>
              <a:gd name="connsiteX0" fmla="*/ 5637443 w 5637443"/>
              <a:gd name="connsiteY0" fmla="*/ 0 h 7784829"/>
              <a:gd name="connsiteX1" fmla="*/ 5637443 w 5637443"/>
              <a:gd name="connsiteY1" fmla="*/ 7784829 h 7784829"/>
              <a:gd name="connsiteX2" fmla="*/ 722035 w 5637443"/>
              <a:gd name="connsiteY2" fmla="*/ 7784829 h 7784829"/>
              <a:gd name="connsiteX3" fmla="*/ 0 w 5637443"/>
              <a:gd name="connsiteY3" fmla="*/ 6649010 h 7784829"/>
              <a:gd name="connsiteX4" fmla="*/ 3412802 w 5637443"/>
              <a:gd name="connsiteY4" fmla="*/ 6649010 h 7784829"/>
              <a:gd name="connsiteX5" fmla="*/ 3412802 w 5637443"/>
              <a:gd name="connsiteY5" fmla="*/ 1414195 h 7784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37443" h="7784829">
                <a:moveTo>
                  <a:pt x="5637443" y="0"/>
                </a:moveTo>
                <a:lnTo>
                  <a:pt x="5637443" y="7784829"/>
                </a:lnTo>
                <a:lnTo>
                  <a:pt x="722035" y="7784829"/>
                </a:lnTo>
                <a:lnTo>
                  <a:pt x="0" y="6649010"/>
                </a:lnTo>
                <a:lnTo>
                  <a:pt x="3412802" y="6649010"/>
                </a:lnTo>
                <a:lnTo>
                  <a:pt x="3412802" y="1414195"/>
                </a:lnTo>
                <a:close/>
              </a:path>
            </a:pathLst>
          </a:custGeom>
          <a:solidFill>
            <a:schemeClr val="bg1">
              <a:alpha val="13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6" name="任意多边形: 形状 25"/>
          <p:cNvSpPr/>
          <p:nvPr userDrawn="1"/>
        </p:nvSpPr>
        <p:spPr>
          <a:xfrm rot="19653363" flipH="1">
            <a:off x="-921959" y="1324034"/>
            <a:ext cx="11052444" cy="15262484"/>
          </a:xfrm>
          <a:custGeom>
            <a:avLst/>
            <a:gdLst>
              <a:gd name="connsiteX0" fmla="*/ 5637443 w 5637443"/>
              <a:gd name="connsiteY0" fmla="*/ 0 h 7784829"/>
              <a:gd name="connsiteX1" fmla="*/ 5637443 w 5637443"/>
              <a:gd name="connsiteY1" fmla="*/ 7784829 h 7784829"/>
              <a:gd name="connsiteX2" fmla="*/ 722035 w 5637443"/>
              <a:gd name="connsiteY2" fmla="*/ 7784829 h 7784829"/>
              <a:gd name="connsiteX3" fmla="*/ 0 w 5637443"/>
              <a:gd name="connsiteY3" fmla="*/ 6649010 h 7784829"/>
              <a:gd name="connsiteX4" fmla="*/ 3412802 w 5637443"/>
              <a:gd name="connsiteY4" fmla="*/ 6649010 h 7784829"/>
              <a:gd name="connsiteX5" fmla="*/ 3412802 w 5637443"/>
              <a:gd name="connsiteY5" fmla="*/ 1414195 h 7784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37443" h="7784829">
                <a:moveTo>
                  <a:pt x="5637443" y="0"/>
                </a:moveTo>
                <a:lnTo>
                  <a:pt x="5637443" y="7784829"/>
                </a:lnTo>
                <a:lnTo>
                  <a:pt x="722035" y="7784829"/>
                </a:lnTo>
                <a:lnTo>
                  <a:pt x="0" y="6649010"/>
                </a:lnTo>
                <a:lnTo>
                  <a:pt x="3412802" y="6649010"/>
                </a:lnTo>
                <a:lnTo>
                  <a:pt x="3412802" y="1414195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ffectLst>
            <a:innerShdw blurRad="546100" dist="63500" dir="12300000">
              <a:prstClr val="black">
                <a:alpha val="2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任意多边形: 形状 5"/>
          <p:cNvSpPr/>
          <p:nvPr userDrawn="1"/>
        </p:nvSpPr>
        <p:spPr>
          <a:xfrm rot="19653363" flipH="1">
            <a:off x="11376689" y="-2119027"/>
            <a:ext cx="5637443" cy="7784829"/>
          </a:xfrm>
          <a:custGeom>
            <a:avLst/>
            <a:gdLst>
              <a:gd name="connsiteX0" fmla="*/ 5637443 w 5637443"/>
              <a:gd name="connsiteY0" fmla="*/ 0 h 7784829"/>
              <a:gd name="connsiteX1" fmla="*/ 5637443 w 5637443"/>
              <a:gd name="connsiteY1" fmla="*/ 7784829 h 7784829"/>
              <a:gd name="connsiteX2" fmla="*/ 722035 w 5637443"/>
              <a:gd name="connsiteY2" fmla="*/ 7784829 h 7784829"/>
              <a:gd name="connsiteX3" fmla="*/ 0 w 5637443"/>
              <a:gd name="connsiteY3" fmla="*/ 6649010 h 7784829"/>
              <a:gd name="connsiteX4" fmla="*/ 3412802 w 5637443"/>
              <a:gd name="connsiteY4" fmla="*/ 6649010 h 7784829"/>
              <a:gd name="connsiteX5" fmla="*/ 3412802 w 5637443"/>
              <a:gd name="connsiteY5" fmla="*/ 1414195 h 7784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37443" h="7784829">
                <a:moveTo>
                  <a:pt x="5637443" y="0"/>
                </a:moveTo>
                <a:lnTo>
                  <a:pt x="5637443" y="7784829"/>
                </a:lnTo>
                <a:lnTo>
                  <a:pt x="722035" y="7784829"/>
                </a:lnTo>
                <a:lnTo>
                  <a:pt x="0" y="6649010"/>
                </a:lnTo>
                <a:lnTo>
                  <a:pt x="3412802" y="6649010"/>
                </a:lnTo>
                <a:lnTo>
                  <a:pt x="3412802" y="1414195"/>
                </a:lnTo>
                <a:close/>
              </a:path>
            </a:pathLst>
          </a:custGeom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0" name="平行四边形 39"/>
          <p:cNvSpPr/>
          <p:nvPr userDrawn="1"/>
        </p:nvSpPr>
        <p:spPr>
          <a:xfrm flipH="1">
            <a:off x="2592613" y="2272921"/>
            <a:ext cx="559081" cy="446990"/>
          </a:xfrm>
          <a:prstGeom prst="parallelogram">
            <a:avLst>
              <a:gd name="adj" fmla="val 64680"/>
            </a:avLst>
          </a:prstGeom>
          <a:solidFill>
            <a:schemeClr val="accent3">
              <a:alpha val="35000"/>
            </a:schemeClr>
          </a:solidFill>
          <a:ln>
            <a:noFill/>
          </a:ln>
          <a:effectLst>
            <a:outerShdw blurRad="812800" dist="406400" dir="1200000" sx="116000" sy="116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9" name="平行四边形 38"/>
          <p:cNvSpPr/>
          <p:nvPr userDrawn="1"/>
        </p:nvSpPr>
        <p:spPr>
          <a:xfrm flipH="1">
            <a:off x="2946893" y="2272921"/>
            <a:ext cx="804264" cy="446990"/>
          </a:xfrm>
          <a:prstGeom prst="parallelogram">
            <a:avLst>
              <a:gd name="adj" fmla="val 64680"/>
            </a:avLst>
          </a:prstGeom>
          <a:solidFill>
            <a:schemeClr val="accent3"/>
          </a:solidFill>
          <a:ln>
            <a:noFill/>
          </a:ln>
          <a:effectLst>
            <a:outerShdw blurRad="812800" dist="406400" dir="1200000" sx="116000" sy="116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平行四边形 17"/>
          <p:cNvSpPr/>
          <p:nvPr userDrawn="1"/>
        </p:nvSpPr>
        <p:spPr>
          <a:xfrm flipH="1">
            <a:off x="2112134" y="-41134"/>
            <a:ext cx="8242703" cy="2462879"/>
          </a:xfrm>
          <a:prstGeom prst="parallelogram">
            <a:avLst>
              <a:gd name="adj" fmla="val 64680"/>
            </a:avLst>
          </a:prstGeom>
          <a:solidFill>
            <a:schemeClr val="accent3">
              <a:lumMod val="20000"/>
              <a:lumOff val="80000"/>
              <a:alpha val="62000"/>
            </a:schemeClr>
          </a:solidFill>
          <a:ln>
            <a:noFill/>
          </a:ln>
          <a:effectLst>
            <a:outerShdw blurRad="812800" dist="406400" dir="1200000" sx="116000" sy="116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5" name="平行四边形 34"/>
          <p:cNvSpPr/>
          <p:nvPr userDrawn="1"/>
        </p:nvSpPr>
        <p:spPr>
          <a:xfrm flipH="1">
            <a:off x="9118695" y="0"/>
            <a:ext cx="5483984" cy="5219699"/>
          </a:xfrm>
          <a:prstGeom prst="parallelogram">
            <a:avLst>
              <a:gd name="adj" fmla="val 63482"/>
            </a:avLst>
          </a:prstGeom>
          <a:gradFill flip="none" rotWithShape="1">
            <a:gsLst>
              <a:gs pos="0">
                <a:schemeClr val="accent1">
                  <a:alpha val="15000"/>
                </a:schemeClr>
              </a:gs>
              <a:gs pos="100000">
                <a:schemeClr val="accent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6" name="平行四边形 35"/>
          <p:cNvSpPr/>
          <p:nvPr userDrawn="1"/>
        </p:nvSpPr>
        <p:spPr>
          <a:xfrm flipH="1">
            <a:off x="6095922" y="-4248151"/>
            <a:ext cx="8782349" cy="5219699"/>
          </a:xfrm>
          <a:prstGeom prst="parallelogram">
            <a:avLst>
              <a:gd name="adj" fmla="val 63482"/>
            </a:avLst>
          </a:prstGeom>
          <a:gradFill flip="none" rotWithShape="1">
            <a:gsLst>
              <a:gs pos="0">
                <a:schemeClr val="accent1">
                  <a:alpha val="15000"/>
                </a:schemeClr>
              </a:gs>
              <a:gs pos="100000">
                <a:schemeClr val="accent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9" name="任意多边形: 形状 28"/>
          <p:cNvSpPr/>
          <p:nvPr userDrawn="1"/>
        </p:nvSpPr>
        <p:spPr>
          <a:xfrm flipH="1">
            <a:off x="3809213" y="2433401"/>
            <a:ext cx="1590101" cy="1991198"/>
          </a:xfrm>
          <a:custGeom>
            <a:avLst/>
            <a:gdLst>
              <a:gd name="connsiteX0" fmla="*/ 1590101 w 1590101"/>
              <a:gd name="connsiteY0" fmla="*/ 0 h 1991198"/>
              <a:gd name="connsiteX1" fmla="*/ 1287907 w 1590101"/>
              <a:gd name="connsiteY1" fmla="*/ 0 h 1991198"/>
              <a:gd name="connsiteX2" fmla="*/ 0 w 1590101"/>
              <a:gd name="connsiteY2" fmla="*/ 1991198 h 1991198"/>
              <a:gd name="connsiteX3" fmla="*/ 302194 w 1590101"/>
              <a:gd name="connsiteY3" fmla="*/ 1991198 h 1991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90101" h="1991198">
                <a:moveTo>
                  <a:pt x="1590101" y="0"/>
                </a:moveTo>
                <a:lnTo>
                  <a:pt x="1287907" y="0"/>
                </a:lnTo>
                <a:lnTo>
                  <a:pt x="0" y="1991198"/>
                </a:lnTo>
                <a:lnTo>
                  <a:pt x="302194" y="1991198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100000">
                <a:schemeClr val="bg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3" name="Title 7"/>
          <p:cNvSpPr>
            <a:spLocks noGrp="1"/>
          </p:cNvSpPr>
          <p:nvPr>
            <p:ph type="title"/>
          </p:nvPr>
        </p:nvSpPr>
        <p:spPr>
          <a:xfrm>
            <a:off x="3704942" y="146732"/>
            <a:ext cx="5138239" cy="1835566"/>
          </a:xfrm>
          <a:prstGeom prst="rect">
            <a:avLst/>
          </a:prstGeom>
        </p:spPr>
        <p:txBody>
          <a:bodyPr anchor="ctr"/>
          <a:lstStyle>
            <a:lvl1pPr>
              <a:defRPr b="1">
                <a:solidFill>
                  <a:srgbClr val="AA790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4" name="Subtitle 2"/>
          <p:cNvSpPr>
            <a:spLocks noGrp="1"/>
          </p:cNvSpPr>
          <p:nvPr>
            <p:ph type="subTitle" idx="1"/>
          </p:nvPr>
        </p:nvSpPr>
        <p:spPr>
          <a:xfrm>
            <a:off x="3704942" y="1983669"/>
            <a:ext cx="6759972" cy="446989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3200">
                <a:solidFill>
                  <a:srgbClr val="003366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3" name="Rectangle 2"/>
          <p:cNvSpPr/>
          <p:nvPr userDrawn="1"/>
        </p:nvSpPr>
        <p:spPr>
          <a:xfrm>
            <a:off x="-4679599" y="-4289523"/>
            <a:ext cx="23341956" cy="4289523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1" name="Rectangle 30"/>
          <p:cNvSpPr/>
          <p:nvPr userDrawn="1"/>
        </p:nvSpPr>
        <p:spPr>
          <a:xfrm>
            <a:off x="12191999" y="0"/>
            <a:ext cx="6470357" cy="18721706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7" name="Rectangle 36"/>
          <p:cNvSpPr/>
          <p:nvPr userDrawn="1"/>
        </p:nvSpPr>
        <p:spPr>
          <a:xfrm>
            <a:off x="-4679598" y="-1"/>
            <a:ext cx="4679597" cy="18721705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1" name="Rectangle 40"/>
          <p:cNvSpPr/>
          <p:nvPr userDrawn="1"/>
        </p:nvSpPr>
        <p:spPr>
          <a:xfrm>
            <a:off x="0" y="6857999"/>
            <a:ext cx="12191997" cy="11863705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Graphic 17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94407" y="256191"/>
            <a:ext cx="2286000" cy="59934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075 0.04838 L -2.08333E-7 0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31" y="-2431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2000" fill="hold"/>
                                        <p:tgtEl>
                                          <p:spTgt spid="38"/>
                                        </p:tgtEl>
                                      </p:cBhvr>
                                      <p:by x="150000" y="150000"/>
                                      <p:from x="109677" y="109677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0" y="0"/>
            <a:ext cx="3330470" cy="739776"/>
            <a:chOff x="0" y="0"/>
            <a:chExt cx="3330470" cy="739776"/>
          </a:xfrm>
        </p:grpSpPr>
        <p:grpSp>
          <p:nvGrpSpPr>
            <p:cNvPr id="12" name="组合 11"/>
            <p:cNvGrpSpPr/>
            <p:nvPr userDrawn="1"/>
          </p:nvGrpSpPr>
          <p:grpSpPr>
            <a:xfrm>
              <a:off x="142298" y="65071"/>
              <a:ext cx="1182090" cy="630862"/>
              <a:chOff x="6624541" y="159009"/>
              <a:chExt cx="731216" cy="390238"/>
            </a:xfrm>
          </p:grpSpPr>
          <p:sp>
            <p:nvSpPr>
              <p:cNvPr id="13" name="任意多边形 12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4" name="任意多边形 13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gradFill flip="none" rotWithShape="1">
                <a:gsLst>
                  <a:gs pos="29000">
                    <a:schemeClr val="accent1">
                      <a:lumMod val="75000"/>
                    </a:schemeClr>
                  </a:gs>
                  <a:gs pos="57000">
                    <a:schemeClr val="accent1">
                      <a:lumMod val="75000"/>
                      <a:alpha val="0"/>
                    </a:schemeClr>
                  </a:gs>
                </a:gsLst>
                <a:lin ang="2700000" scaled="0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9" name="任意多边形 28"/>
            <p:cNvSpPr/>
            <p:nvPr userDrawn="1"/>
          </p:nvSpPr>
          <p:spPr>
            <a:xfrm>
              <a:off x="0" y="1"/>
              <a:ext cx="2975322" cy="739775"/>
            </a:xfrm>
            <a:custGeom>
              <a:avLst/>
              <a:gdLst>
                <a:gd name="connsiteX0" fmla="*/ 0 w 2975322"/>
                <a:gd name="connsiteY0" fmla="*/ 0 h 739775"/>
                <a:gd name="connsiteX1" fmla="*/ 2975322 w 2975322"/>
                <a:gd name="connsiteY1" fmla="*/ 0 h 739775"/>
                <a:gd name="connsiteX2" fmla="*/ 2852807 w 2975322"/>
                <a:gd name="connsiteY2" fmla="*/ 121704 h 739775"/>
                <a:gd name="connsiteX3" fmla="*/ 794910 w 2975322"/>
                <a:gd name="connsiteY3" fmla="*/ 121704 h 739775"/>
                <a:gd name="connsiteX4" fmla="*/ 225889 w 2975322"/>
                <a:gd name="connsiteY4" fmla="*/ 739775 h 739775"/>
                <a:gd name="connsiteX5" fmla="*/ 0 w 2975322"/>
                <a:gd name="connsiteY5" fmla="*/ 739775 h 73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75322" h="739775">
                  <a:moveTo>
                    <a:pt x="0" y="0"/>
                  </a:moveTo>
                  <a:lnTo>
                    <a:pt x="2975322" y="0"/>
                  </a:lnTo>
                  <a:lnTo>
                    <a:pt x="2852807" y="121704"/>
                  </a:lnTo>
                  <a:lnTo>
                    <a:pt x="794910" y="121704"/>
                  </a:lnTo>
                  <a:lnTo>
                    <a:pt x="225889" y="739775"/>
                  </a:lnTo>
                  <a:lnTo>
                    <a:pt x="0" y="739775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6" name="直角三角形 15"/>
            <p:cNvSpPr/>
            <p:nvPr userDrawn="1"/>
          </p:nvSpPr>
          <p:spPr>
            <a:xfrm flipV="1">
              <a:off x="0" y="0"/>
              <a:ext cx="388144" cy="388144"/>
            </a:xfrm>
            <a:prstGeom prst="rtTriangle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7" name="任意多边形 16"/>
            <p:cNvSpPr/>
            <p:nvPr userDrawn="1"/>
          </p:nvSpPr>
          <p:spPr>
            <a:xfrm>
              <a:off x="2" y="0"/>
              <a:ext cx="606259" cy="252413"/>
            </a:xfrm>
            <a:custGeom>
              <a:avLst/>
              <a:gdLst>
                <a:gd name="connsiteX0" fmla="*/ 0 w 2353883"/>
                <a:gd name="connsiteY0" fmla="*/ 0 h 980028"/>
                <a:gd name="connsiteX1" fmla="*/ 2353883 w 2353883"/>
                <a:gd name="connsiteY1" fmla="*/ 0 h 980028"/>
                <a:gd name="connsiteX2" fmla="*/ 1367320 w 2353883"/>
                <a:gd name="connsiteY2" fmla="*/ 980028 h 980028"/>
                <a:gd name="connsiteX3" fmla="*/ 0 w 2353883"/>
                <a:gd name="connsiteY3" fmla="*/ 980028 h 9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53883" h="980028">
                  <a:moveTo>
                    <a:pt x="0" y="0"/>
                  </a:moveTo>
                  <a:lnTo>
                    <a:pt x="2353883" y="0"/>
                  </a:lnTo>
                  <a:lnTo>
                    <a:pt x="1367320" y="980028"/>
                  </a:lnTo>
                  <a:lnTo>
                    <a:pt x="0" y="980028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8" name="任意多边形 17"/>
            <p:cNvSpPr/>
            <p:nvPr userDrawn="1"/>
          </p:nvSpPr>
          <p:spPr>
            <a:xfrm>
              <a:off x="2034063" y="1"/>
              <a:ext cx="1011871" cy="555880"/>
            </a:xfrm>
            <a:custGeom>
              <a:avLst/>
              <a:gdLst>
                <a:gd name="connsiteX0" fmla="*/ 837397 w 1514221"/>
                <a:gd name="connsiteY0" fmla="*/ 0 h 831850"/>
                <a:gd name="connsiteX1" fmla="*/ 1116227 w 1514221"/>
                <a:gd name="connsiteY1" fmla="*/ 0 h 831850"/>
                <a:gd name="connsiteX2" fmla="*/ 1235391 w 1514221"/>
                <a:gd name="connsiteY2" fmla="*/ 0 h 831850"/>
                <a:gd name="connsiteX3" fmla="*/ 1514221 w 1514221"/>
                <a:gd name="connsiteY3" fmla="*/ 0 h 831850"/>
                <a:gd name="connsiteX4" fmla="*/ 676825 w 1514221"/>
                <a:gd name="connsiteY4" fmla="*/ 831850 h 831850"/>
                <a:gd name="connsiteX5" fmla="*/ 397995 w 1514221"/>
                <a:gd name="connsiteY5" fmla="*/ 831850 h 831850"/>
                <a:gd name="connsiteX6" fmla="*/ 278830 w 1514221"/>
                <a:gd name="connsiteY6" fmla="*/ 831850 h 831850"/>
                <a:gd name="connsiteX7" fmla="*/ 0 w 1514221"/>
                <a:gd name="connsiteY7" fmla="*/ 831850 h 831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14221" h="831850">
                  <a:moveTo>
                    <a:pt x="837397" y="0"/>
                  </a:moveTo>
                  <a:lnTo>
                    <a:pt x="1116227" y="0"/>
                  </a:lnTo>
                  <a:lnTo>
                    <a:pt x="1235391" y="0"/>
                  </a:lnTo>
                  <a:lnTo>
                    <a:pt x="1514221" y="0"/>
                  </a:lnTo>
                  <a:lnTo>
                    <a:pt x="676825" y="831850"/>
                  </a:lnTo>
                  <a:lnTo>
                    <a:pt x="397995" y="831850"/>
                  </a:lnTo>
                  <a:lnTo>
                    <a:pt x="278830" y="831850"/>
                  </a:lnTo>
                  <a:lnTo>
                    <a:pt x="0" y="83185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9" name="任意多边形 18"/>
            <p:cNvSpPr/>
            <p:nvPr userDrawn="1"/>
          </p:nvSpPr>
          <p:spPr>
            <a:xfrm>
              <a:off x="2659732" y="1"/>
              <a:ext cx="670738" cy="446886"/>
            </a:xfrm>
            <a:custGeom>
              <a:avLst/>
              <a:gdLst>
                <a:gd name="connsiteX0" fmla="*/ 552910 w 824374"/>
                <a:gd name="connsiteY0" fmla="*/ 0 h 549247"/>
                <a:gd name="connsiteX1" fmla="*/ 824374 w 824374"/>
                <a:gd name="connsiteY1" fmla="*/ 0 h 549247"/>
                <a:gd name="connsiteX2" fmla="*/ 271464 w 824374"/>
                <a:gd name="connsiteY2" fmla="*/ 549247 h 549247"/>
                <a:gd name="connsiteX3" fmla="*/ 0 w 824374"/>
                <a:gd name="connsiteY3" fmla="*/ 549247 h 549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4374" h="549247">
                  <a:moveTo>
                    <a:pt x="552910" y="0"/>
                  </a:moveTo>
                  <a:lnTo>
                    <a:pt x="824374" y="0"/>
                  </a:lnTo>
                  <a:lnTo>
                    <a:pt x="271464" y="549247"/>
                  </a:lnTo>
                  <a:lnTo>
                    <a:pt x="0" y="549247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21" name="任意多边形 20"/>
          <p:cNvSpPr/>
          <p:nvPr userDrawn="1"/>
        </p:nvSpPr>
        <p:spPr>
          <a:xfrm>
            <a:off x="-339254" y="546773"/>
            <a:ext cx="824374" cy="549247"/>
          </a:xfrm>
          <a:custGeom>
            <a:avLst/>
            <a:gdLst>
              <a:gd name="connsiteX0" fmla="*/ 552910 w 824374"/>
              <a:gd name="connsiteY0" fmla="*/ 0 h 549247"/>
              <a:gd name="connsiteX1" fmla="*/ 824374 w 824374"/>
              <a:gd name="connsiteY1" fmla="*/ 0 h 549247"/>
              <a:gd name="connsiteX2" fmla="*/ 271464 w 824374"/>
              <a:gd name="connsiteY2" fmla="*/ 549247 h 549247"/>
              <a:gd name="connsiteX3" fmla="*/ 0 w 824374"/>
              <a:gd name="connsiteY3" fmla="*/ 549247 h 549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374" h="549247">
                <a:moveTo>
                  <a:pt x="552910" y="0"/>
                </a:moveTo>
                <a:lnTo>
                  <a:pt x="824374" y="0"/>
                </a:lnTo>
                <a:lnTo>
                  <a:pt x="271464" y="549247"/>
                </a:lnTo>
                <a:lnTo>
                  <a:pt x="0" y="549247"/>
                </a:lnTo>
                <a:close/>
              </a:path>
            </a:pathLst>
          </a:custGeom>
          <a:gradFill>
            <a:gsLst>
              <a:gs pos="0">
                <a:schemeClr val="bg1"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2" name="直接连接符 21"/>
          <p:cNvCxnSpPr/>
          <p:nvPr userDrawn="1"/>
        </p:nvCxnSpPr>
        <p:spPr>
          <a:xfrm>
            <a:off x="0" y="843113"/>
            <a:ext cx="11964987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平行四边形 22"/>
          <p:cNvSpPr/>
          <p:nvPr userDrawn="1"/>
        </p:nvSpPr>
        <p:spPr>
          <a:xfrm>
            <a:off x="11798295" y="685489"/>
            <a:ext cx="166692" cy="97239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平行四边形 23"/>
          <p:cNvSpPr/>
          <p:nvPr userDrawn="1"/>
        </p:nvSpPr>
        <p:spPr>
          <a:xfrm>
            <a:off x="11631603" y="685489"/>
            <a:ext cx="166692" cy="97239"/>
          </a:xfrm>
          <a:prstGeom prst="parallelogram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" name="Rectangle 6"/>
          <p:cNvSpPr/>
          <p:nvPr/>
        </p:nvSpPr>
        <p:spPr>
          <a:xfrm flipV="1">
            <a:off x="0" y="6504449"/>
            <a:ext cx="12192000" cy="365124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4896643" y="6476843"/>
            <a:ext cx="2171700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DSA | HKUST(GZ)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106487" y="156576"/>
            <a:ext cx="9336257" cy="6308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defRPr lang="en-US" altLang="en-US" sz="3600" b="1" strike="noStrike" kern="1200" spc="0" baseline="0" dirty="0" smtClean="0">
                <a:solidFill>
                  <a:srgbClr val="003366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838200" y="1371600"/>
            <a:ext cx="10515600" cy="4680000"/>
          </a:xfrm>
          <a:prstGeom prst="rect">
            <a:avLst/>
          </a:prstGeom>
        </p:spPr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685800" indent="-228600">
              <a:buFont typeface="System Font Regular"/>
              <a:buChar char="–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600200" indent="-228600">
              <a:buFont typeface="System Font Regular"/>
              <a:buChar char="–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  <a:endParaRPr lang="en-GB" dirty="0"/>
          </a:p>
          <a:p>
            <a:pPr lvl="1"/>
            <a:r>
              <a:rPr lang="en-GB" dirty="0"/>
              <a:t>Second level</a:t>
            </a:r>
            <a:endParaRPr lang="en-GB" dirty="0"/>
          </a:p>
          <a:p>
            <a:pPr lvl="2"/>
            <a:r>
              <a:rPr lang="en-GB" dirty="0"/>
              <a:t>Third level</a:t>
            </a:r>
            <a:endParaRPr lang="en-GB" dirty="0"/>
          </a:p>
          <a:p>
            <a:pPr lvl="3"/>
            <a:r>
              <a:rPr lang="en-GB" dirty="0"/>
              <a:t>Fourth level</a:t>
            </a:r>
            <a:endParaRPr lang="en-GB" dirty="0"/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3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51772" y="6515381"/>
            <a:ext cx="740228" cy="365125"/>
          </a:xfrm>
          <a:prstGeom prst="rect">
            <a:avLst/>
          </a:prstGeom>
        </p:spPr>
        <p:txBody>
          <a:bodyPr anchor="ctr"/>
          <a:lstStyle>
            <a:lvl1pPr>
              <a:defRPr sz="22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48D484B4-D9FB-CC40-86CD-AFBD26B2E985}" type="slidenum">
              <a:rPr lang="en-US" smtClean="0"/>
            </a:fld>
            <a:endParaRPr lang="en-US" dirty="0"/>
          </a:p>
        </p:txBody>
      </p:sp>
      <p:sp>
        <p:nvSpPr>
          <p:cNvPr id="26" name="文本框 30"/>
          <p:cNvSpPr txBox="1"/>
          <p:nvPr userDrawn="1"/>
        </p:nvSpPr>
        <p:spPr>
          <a:xfrm>
            <a:off x="142298" y="6473952"/>
            <a:ext cx="1278571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Jing Tang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4" name="Graphic 16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42744" y="190354"/>
            <a:ext cx="1645920" cy="43152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0" y="0"/>
            <a:ext cx="3330470" cy="739776"/>
            <a:chOff x="0" y="0"/>
            <a:chExt cx="3330470" cy="739776"/>
          </a:xfrm>
        </p:grpSpPr>
        <p:grpSp>
          <p:nvGrpSpPr>
            <p:cNvPr id="12" name="组合 11"/>
            <p:cNvGrpSpPr/>
            <p:nvPr userDrawn="1"/>
          </p:nvGrpSpPr>
          <p:grpSpPr>
            <a:xfrm>
              <a:off x="142298" y="65071"/>
              <a:ext cx="1182090" cy="630862"/>
              <a:chOff x="6624541" y="159009"/>
              <a:chExt cx="731216" cy="390238"/>
            </a:xfrm>
          </p:grpSpPr>
          <p:sp>
            <p:nvSpPr>
              <p:cNvPr id="13" name="任意多边形 12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4" name="任意多边形 13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gradFill flip="none" rotWithShape="1">
                <a:gsLst>
                  <a:gs pos="29000">
                    <a:schemeClr val="accent1">
                      <a:lumMod val="75000"/>
                    </a:schemeClr>
                  </a:gs>
                  <a:gs pos="57000">
                    <a:schemeClr val="accent1">
                      <a:lumMod val="75000"/>
                      <a:alpha val="0"/>
                    </a:schemeClr>
                  </a:gs>
                </a:gsLst>
                <a:lin ang="2700000" scaled="0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9" name="任意多边形 28"/>
            <p:cNvSpPr/>
            <p:nvPr userDrawn="1"/>
          </p:nvSpPr>
          <p:spPr>
            <a:xfrm>
              <a:off x="0" y="1"/>
              <a:ext cx="2975322" cy="739775"/>
            </a:xfrm>
            <a:custGeom>
              <a:avLst/>
              <a:gdLst>
                <a:gd name="connsiteX0" fmla="*/ 0 w 2975322"/>
                <a:gd name="connsiteY0" fmla="*/ 0 h 739775"/>
                <a:gd name="connsiteX1" fmla="*/ 2975322 w 2975322"/>
                <a:gd name="connsiteY1" fmla="*/ 0 h 739775"/>
                <a:gd name="connsiteX2" fmla="*/ 2852807 w 2975322"/>
                <a:gd name="connsiteY2" fmla="*/ 121704 h 739775"/>
                <a:gd name="connsiteX3" fmla="*/ 794910 w 2975322"/>
                <a:gd name="connsiteY3" fmla="*/ 121704 h 739775"/>
                <a:gd name="connsiteX4" fmla="*/ 225889 w 2975322"/>
                <a:gd name="connsiteY4" fmla="*/ 739775 h 739775"/>
                <a:gd name="connsiteX5" fmla="*/ 0 w 2975322"/>
                <a:gd name="connsiteY5" fmla="*/ 739775 h 73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75322" h="739775">
                  <a:moveTo>
                    <a:pt x="0" y="0"/>
                  </a:moveTo>
                  <a:lnTo>
                    <a:pt x="2975322" y="0"/>
                  </a:lnTo>
                  <a:lnTo>
                    <a:pt x="2852807" y="121704"/>
                  </a:lnTo>
                  <a:lnTo>
                    <a:pt x="794910" y="121704"/>
                  </a:lnTo>
                  <a:lnTo>
                    <a:pt x="225889" y="739775"/>
                  </a:lnTo>
                  <a:lnTo>
                    <a:pt x="0" y="739775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6" name="直角三角形 15"/>
            <p:cNvSpPr/>
            <p:nvPr userDrawn="1"/>
          </p:nvSpPr>
          <p:spPr>
            <a:xfrm flipV="1">
              <a:off x="0" y="0"/>
              <a:ext cx="388144" cy="388144"/>
            </a:xfrm>
            <a:prstGeom prst="rtTriangle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7" name="任意多边形 16"/>
            <p:cNvSpPr/>
            <p:nvPr userDrawn="1"/>
          </p:nvSpPr>
          <p:spPr>
            <a:xfrm>
              <a:off x="2" y="0"/>
              <a:ext cx="606259" cy="252413"/>
            </a:xfrm>
            <a:custGeom>
              <a:avLst/>
              <a:gdLst>
                <a:gd name="connsiteX0" fmla="*/ 0 w 2353883"/>
                <a:gd name="connsiteY0" fmla="*/ 0 h 980028"/>
                <a:gd name="connsiteX1" fmla="*/ 2353883 w 2353883"/>
                <a:gd name="connsiteY1" fmla="*/ 0 h 980028"/>
                <a:gd name="connsiteX2" fmla="*/ 1367320 w 2353883"/>
                <a:gd name="connsiteY2" fmla="*/ 980028 h 980028"/>
                <a:gd name="connsiteX3" fmla="*/ 0 w 2353883"/>
                <a:gd name="connsiteY3" fmla="*/ 980028 h 9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53883" h="980028">
                  <a:moveTo>
                    <a:pt x="0" y="0"/>
                  </a:moveTo>
                  <a:lnTo>
                    <a:pt x="2353883" y="0"/>
                  </a:lnTo>
                  <a:lnTo>
                    <a:pt x="1367320" y="980028"/>
                  </a:lnTo>
                  <a:lnTo>
                    <a:pt x="0" y="980028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8" name="任意多边形 17"/>
            <p:cNvSpPr/>
            <p:nvPr userDrawn="1"/>
          </p:nvSpPr>
          <p:spPr>
            <a:xfrm>
              <a:off x="2034063" y="1"/>
              <a:ext cx="1011871" cy="555880"/>
            </a:xfrm>
            <a:custGeom>
              <a:avLst/>
              <a:gdLst>
                <a:gd name="connsiteX0" fmla="*/ 837397 w 1514221"/>
                <a:gd name="connsiteY0" fmla="*/ 0 h 831850"/>
                <a:gd name="connsiteX1" fmla="*/ 1116227 w 1514221"/>
                <a:gd name="connsiteY1" fmla="*/ 0 h 831850"/>
                <a:gd name="connsiteX2" fmla="*/ 1235391 w 1514221"/>
                <a:gd name="connsiteY2" fmla="*/ 0 h 831850"/>
                <a:gd name="connsiteX3" fmla="*/ 1514221 w 1514221"/>
                <a:gd name="connsiteY3" fmla="*/ 0 h 831850"/>
                <a:gd name="connsiteX4" fmla="*/ 676825 w 1514221"/>
                <a:gd name="connsiteY4" fmla="*/ 831850 h 831850"/>
                <a:gd name="connsiteX5" fmla="*/ 397995 w 1514221"/>
                <a:gd name="connsiteY5" fmla="*/ 831850 h 831850"/>
                <a:gd name="connsiteX6" fmla="*/ 278830 w 1514221"/>
                <a:gd name="connsiteY6" fmla="*/ 831850 h 831850"/>
                <a:gd name="connsiteX7" fmla="*/ 0 w 1514221"/>
                <a:gd name="connsiteY7" fmla="*/ 831850 h 831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14221" h="831850">
                  <a:moveTo>
                    <a:pt x="837397" y="0"/>
                  </a:moveTo>
                  <a:lnTo>
                    <a:pt x="1116227" y="0"/>
                  </a:lnTo>
                  <a:lnTo>
                    <a:pt x="1235391" y="0"/>
                  </a:lnTo>
                  <a:lnTo>
                    <a:pt x="1514221" y="0"/>
                  </a:lnTo>
                  <a:lnTo>
                    <a:pt x="676825" y="831850"/>
                  </a:lnTo>
                  <a:lnTo>
                    <a:pt x="397995" y="831850"/>
                  </a:lnTo>
                  <a:lnTo>
                    <a:pt x="278830" y="831850"/>
                  </a:lnTo>
                  <a:lnTo>
                    <a:pt x="0" y="83185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9" name="任意多边形 18"/>
            <p:cNvSpPr/>
            <p:nvPr userDrawn="1"/>
          </p:nvSpPr>
          <p:spPr>
            <a:xfrm>
              <a:off x="2659732" y="1"/>
              <a:ext cx="670738" cy="446886"/>
            </a:xfrm>
            <a:custGeom>
              <a:avLst/>
              <a:gdLst>
                <a:gd name="connsiteX0" fmla="*/ 552910 w 824374"/>
                <a:gd name="connsiteY0" fmla="*/ 0 h 549247"/>
                <a:gd name="connsiteX1" fmla="*/ 824374 w 824374"/>
                <a:gd name="connsiteY1" fmla="*/ 0 h 549247"/>
                <a:gd name="connsiteX2" fmla="*/ 271464 w 824374"/>
                <a:gd name="connsiteY2" fmla="*/ 549247 h 549247"/>
                <a:gd name="connsiteX3" fmla="*/ 0 w 824374"/>
                <a:gd name="connsiteY3" fmla="*/ 549247 h 549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4374" h="549247">
                  <a:moveTo>
                    <a:pt x="552910" y="0"/>
                  </a:moveTo>
                  <a:lnTo>
                    <a:pt x="824374" y="0"/>
                  </a:lnTo>
                  <a:lnTo>
                    <a:pt x="271464" y="549247"/>
                  </a:lnTo>
                  <a:lnTo>
                    <a:pt x="0" y="549247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21" name="任意多边形 20"/>
          <p:cNvSpPr/>
          <p:nvPr userDrawn="1"/>
        </p:nvSpPr>
        <p:spPr>
          <a:xfrm>
            <a:off x="-339254" y="546773"/>
            <a:ext cx="824374" cy="549247"/>
          </a:xfrm>
          <a:custGeom>
            <a:avLst/>
            <a:gdLst>
              <a:gd name="connsiteX0" fmla="*/ 552910 w 824374"/>
              <a:gd name="connsiteY0" fmla="*/ 0 h 549247"/>
              <a:gd name="connsiteX1" fmla="*/ 824374 w 824374"/>
              <a:gd name="connsiteY1" fmla="*/ 0 h 549247"/>
              <a:gd name="connsiteX2" fmla="*/ 271464 w 824374"/>
              <a:gd name="connsiteY2" fmla="*/ 549247 h 549247"/>
              <a:gd name="connsiteX3" fmla="*/ 0 w 824374"/>
              <a:gd name="connsiteY3" fmla="*/ 549247 h 549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374" h="549247">
                <a:moveTo>
                  <a:pt x="552910" y="0"/>
                </a:moveTo>
                <a:lnTo>
                  <a:pt x="824374" y="0"/>
                </a:lnTo>
                <a:lnTo>
                  <a:pt x="271464" y="549247"/>
                </a:lnTo>
                <a:lnTo>
                  <a:pt x="0" y="549247"/>
                </a:lnTo>
                <a:close/>
              </a:path>
            </a:pathLst>
          </a:custGeom>
          <a:gradFill>
            <a:gsLst>
              <a:gs pos="0">
                <a:schemeClr val="bg1"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2" name="直接连接符 21"/>
          <p:cNvCxnSpPr/>
          <p:nvPr userDrawn="1"/>
        </p:nvCxnSpPr>
        <p:spPr>
          <a:xfrm>
            <a:off x="0" y="843113"/>
            <a:ext cx="11964987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平行四边形 22"/>
          <p:cNvSpPr/>
          <p:nvPr userDrawn="1"/>
        </p:nvSpPr>
        <p:spPr>
          <a:xfrm>
            <a:off x="11798295" y="685489"/>
            <a:ext cx="166692" cy="97239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平行四边形 23"/>
          <p:cNvSpPr/>
          <p:nvPr userDrawn="1"/>
        </p:nvSpPr>
        <p:spPr>
          <a:xfrm>
            <a:off x="11631603" y="685489"/>
            <a:ext cx="166692" cy="97239"/>
          </a:xfrm>
          <a:prstGeom prst="parallelogram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" name="Rectangle 6"/>
          <p:cNvSpPr/>
          <p:nvPr/>
        </p:nvSpPr>
        <p:spPr>
          <a:xfrm flipV="1">
            <a:off x="0" y="6504449"/>
            <a:ext cx="12192000" cy="365124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4896643" y="6476843"/>
            <a:ext cx="2171700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DSA | HKUST(GZ)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106487" y="156576"/>
            <a:ext cx="9336257" cy="6308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defRPr lang="en-US" altLang="en-US" sz="3600" b="1" strike="noStrike" kern="1200" spc="0" baseline="0" dirty="0" smtClean="0">
                <a:solidFill>
                  <a:srgbClr val="003366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51772" y="6515381"/>
            <a:ext cx="740228" cy="365125"/>
          </a:xfrm>
          <a:prstGeom prst="rect">
            <a:avLst/>
          </a:prstGeom>
        </p:spPr>
        <p:txBody>
          <a:bodyPr anchor="ctr"/>
          <a:lstStyle>
            <a:lvl1pPr>
              <a:defRPr sz="22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48D484B4-D9FB-CC40-86CD-AFBD26B2E985}" type="slidenum">
              <a:rPr lang="en-US" smtClean="0"/>
            </a:fld>
            <a:endParaRPr lang="en-US" dirty="0"/>
          </a:p>
        </p:txBody>
      </p:sp>
      <p:sp>
        <p:nvSpPr>
          <p:cNvPr id="25" name="文本框 30"/>
          <p:cNvSpPr txBox="1"/>
          <p:nvPr userDrawn="1"/>
        </p:nvSpPr>
        <p:spPr>
          <a:xfrm>
            <a:off x="142298" y="6473952"/>
            <a:ext cx="1278571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Jing Tang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4" name="Graphic 16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42744" y="190354"/>
            <a:ext cx="1645920" cy="43152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0" y="0"/>
            <a:ext cx="3330470" cy="739776"/>
            <a:chOff x="0" y="0"/>
            <a:chExt cx="3330470" cy="739776"/>
          </a:xfrm>
        </p:grpSpPr>
        <p:grpSp>
          <p:nvGrpSpPr>
            <p:cNvPr id="12" name="组合 11"/>
            <p:cNvGrpSpPr/>
            <p:nvPr userDrawn="1"/>
          </p:nvGrpSpPr>
          <p:grpSpPr>
            <a:xfrm>
              <a:off x="142298" y="65071"/>
              <a:ext cx="1182090" cy="630862"/>
              <a:chOff x="6624541" y="159009"/>
              <a:chExt cx="731216" cy="390238"/>
            </a:xfrm>
          </p:grpSpPr>
          <p:sp>
            <p:nvSpPr>
              <p:cNvPr id="13" name="任意多边形 12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14" name="任意多边形 13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gradFill flip="none" rotWithShape="1">
                <a:gsLst>
                  <a:gs pos="29000">
                    <a:schemeClr val="accent1">
                      <a:lumMod val="75000"/>
                    </a:schemeClr>
                  </a:gs>
                  <a:gs pos="57000">
                    <a:schemeClr val="accent1">
                      <a:lumMod val="75000"/>
                      <a:alpha val="0"/>
                    </a:schemeClr>
                  </a:gs>
                </a:gsLst>
                <a:lin ang="2700000" scaled="0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 dirty="0">
                  <a:latin typeface="Calibri" panose="020F0502020204030204" pitchFamily="34" charset="0"/>
                </a:endParaRPr>
              </a:p>
            </p:txBody>
          </p:sp>
        </p:grpSp>
        <p:sp>
          <p:nvSpPr>
            <p:cNvPr id="29" name="任意多边形 28"/>
            <p:cNvSpPr/>
            <p:nvPr userDrawn="1"/>
          </p:nvSpPr>
          <p:spPr>
            <a:xfrm>
              <a:off x="0" y="1"/>
              <a:ext cx="2975322" cy="739775"/>
            </a:xfrm>
            <a:custGeom>
              <a:avLst/>
              <a:gdLst>
                <a:gd name="connsiteX0" fmla="*/ 0 w 2975322"/>
                <a:gd name="connsiteY0" fmla="*/ 0 h 739775"/>
                <a:gd name="connsiteX1" fmla="*/ 2975322 w 2975322"/>
                <a:gd name="connsiteY1" fmla="*/ 0 h 739775"/>
                <a:gd name="connsiteX2" fmla="*/ 2852807 w 2975322"/>
                <a:gd name="connsiteY2" fmla="*/ 121704 h 739775"/>
                <a:gd name="connsiteX3" fmla="*/ 794910 w 2975322"/>
                <a:gd name="connsiteY3" fmla="*/ 121704 h 739775"/>
                <a:gd name="connsiteX4" fmla="*/ 225889 w 2975322"/>
                <a:gd name="connsiteY4" fmla="*/ 739775 h 739775"/>
                <a:gd name="connsiteX5" fmla="*/ 0 w 2975322"/>
                <a:gd name="connsiteY5" fmla="*/ 739775 h 73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75322" h="739775">
                  <a:moveTo>
                    <a:pt x="0" y="0"/>
                  </a:moveTo>
                  <a:lnTo>
                    <a:pt x="2975322" y="0"/>
                  </a:lnTo>
                  <a:lnTo>
                    <a:pt x="2852807" y="121704"/>
                  </a:lnTo>
                  <a:lnTo>
                    <a:pt x="794910" y="121704"/>
                  </a:lnTo>
                  <a:lnTo>
                    <a:pt x="225889" y="739775"/>
                  </a:lnTo>
                  <a:lnTo>
                    <a:pt x="0" y="739775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6" name="直角三角形 15"/>
            <p:cNvSpPr/>
            <p:nvPr userDrawn="1"/>
          </p:nvSpPr>
          <p:spPr>
            <a:xfrm flipV="1">
              <a:off x="0" y="0"/>
              <a:ext cx="388144" cy="388144"/>
            </a:xfrm>
            <a:prstGeom prst="rtTriangle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7" name="任意多边形 16"/>
            <p:cNvSpPr/>
            <p:nvPr userDrawn="1"/>
          </p:nvSpPr>
          <p:spPr>
            <a:xfrm>
              <a:off x="2" y="0"/>
              <a:ext cx="606259" cy="252413"/>
            </a:xfrm>
            <a:custGeom>
              <a:avLst/>
              <a:gdLst>
                <a:gd name="connsiteX0" fmla="*/ 0 w 2353883"/>
                <a:gd name="connsiteY0" fmla="*/ 0 h 980028"/>
                <a:gd name="connsiteX1" fmla="*/ 2353883 w 2353883"/>
                <a:gd name="connsiteY1" fmla="*/ 0 h 980028"/>
                <a:gd name="connsiteX2" fmla="*/ 1367320 w 2353883"/>
                <a:gd name="connsiteY2" fmla="*/ 980028 h 980028"/>
                <a:gd name="connsiteX3" fmla="*/ 0 w 2353883"/>
                <a:gd name="connsiteY3" fmla="*/ 980028 h 9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53883" h="980028">
                  <a:moveTo>
                    <a:pt x="0" y="0"/>
                  </a:moveTo>
                  <a:lnTo>
                    <a:pt x="2353883" y="0"/>
                  </a:lnTo>
                  <a:lnTo>
                    <a:pt x="1367320" y="980028"/>
                  </a:lnTo>
                  <a:lnTo>
                    <a:pt x="0" y="980028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8" name="任意多边形 17"/>
            <p:cNvSpPr/>
            <p:nvPr userDrawn="1"/>
          </p:nvSpPr>
          <p:spPr>
            <a:xfrm>
              <a:off x="2034063" y="1"/>
              <a:ext cx="1011871" cy="555880"/>
            </a:xfrm>
            <a:custGeom>
              <a:avLst/>
              <a:gdLst>
                <a:gd name="connsiteX0" fmla="*/ 837397 w 1514221"/>
                <a:gd name="connsiteY0" fmla="*/ 0 h 831850"/>
                <a:gd name="connsiteX1" fmla="*/ 1116227 w 1514221"/>
                <a:gd name="connsiteY1" fmla="*/ 0 h 831850"/>
                <a:gd name="connsiteX2" fmla="*/ 1235391 w 1514221"/>
                <a:gd name="connsiteY2" fmla="*/ 0 h 831850"/>
                <a:gd name="connsiteX3" fmla="*/ 1514221 w 1514221"/>
                <a:gd name="connsiteY3" fmla="*/ 0 h 831850"/>
                <a:gd name="connsiteX4" fmla="*/ 676825 w 1514221"/>
                <a:gd name="connsiteY4" fmla="*/ 831850 h 831850"/>
                <a:gd name="connsiteX5" fmla="*/ 397995 w 1514221"/>
                <a:gd name="connsiteY5" fmla="*/ 831850 h 831850"/>
                <a:gd name="connsiteX6" fmla="*/ 278830 w 1514221"/>
                <a:gd name="connsiteY6" fmla="*/ 831850 h 831850"/>
                <a:gd name="connsiteX7" fmla="*/ 0 w 1514221"/>
                <a:gd name="connsiteY7" fmla="*/ 831850 h 831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14221" h="831850">
                  <a:moveTo>
                    <a:pt x="837397" y="0"/>
                  </a:moveTo>
                  <a:lnTo>
                    <a:pt x="1116227" y="0"/>
                  </a:lnTo>
                  <a:lnTo>
                    <a:pt x="1235391" y="0"/>
                  </a:lnTo>
                  <a:lnTo>
                    <a:pt x="1514221" y="0"/>
                  </a:lnTo>
                  <a:lnTo>
                    <a:pt x="676825" y="831850"/>
                  </a:lnTo>
                  <a:lnTo>
                    <a:pt x="397995" y="831850"/>
                  </a:lnTo>
                  <a:lnTo>
                    <a:pt x="278830" y="831850"/>
                  </a:lnTo>
                  <a:lnTo>
                    <a:pt x="0" y="83185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9" name="任意多边形 18"/>
            <p:cNvSpPr/>
            <p:nvPr userDrawn="1"/>
          </p:nvSpPr>
          <p:spPr>
            <a:xfrm>
              <a:off x="2659732" y="1"/>
              <a:ext cx="670738" cy="446886"/>
            </a:xfrm>
            <a:custGeom>
              <a:avLst/>
              <a:gdLst>
                <a:gd name="connsiteX0" fmla="*/ 552910 w 824374"/>
                <a:gd name="connsiteY0" fmla="*/ 0 h 549247"/>
                <a:gd name="connsiteX1" fmla="*/ 824374 w 824374"/>
                <a:gd name="connsiteY1" fmla="*/ 0 h 549247"/>
                <a:gd name="connsiteX2" fmla="*/ 271464 w 824374"/>
                <a:gd name="connsiteY2" fmla="*/ 549247 h 549247"/>
                <a:gd name="connsiteX3" fmla="*/ 0 w 824374"/>
                <a:gd name="connsiteY3" fmla="*/ 549247 h 549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4374" h="549247">
                  <a:moveTo>
                    <a:pt x="552910" y="0"/>
                  </a:moveTo>
                  <a:lnTo>
                    <a:pt x="824374" y="0"/>
                  </a:lnTo>
                  <a:lnTo>
                    <a:pt x="271464" y="549247"/>
                  </a:lnTo>
                  <a:lnTo>
                    <a:pt x="0" y="549247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</p:grpSp>
      <p:sp>
        <p:nvSpPr>
          <p:cNvPr id="21" name="任意多边形 20"/>
          <p:cNvSpPr/>
          <p:nvPr userDrawn="1"/>
        </p:nvSpPr>
        <p:spPr>
          <a:xfrm>
            <a:off x="-339254" y="546773"/>
            <a:ext cx="824374" cy="549247"/>
          </a:xfrm>
          <a:custGeom>
            <a:avLst/>
            <a:gdLst>
              <a:gd name="connsiteX0" fmla="*/ 552910 w 824374"/>
              <a:gd name="connsiteY0" fmla="*/ 0 h 549247"/>
              <a:gd name="connsiteX1" fmla="*/ 824374 w 824374"/>
              <a:gd name="connsiteY1" fmla="*/ 0 h 549247"/>
              <a:gd name="connsiteX2" fmla="*/ 271464 w 824374"/>
              <a:gd name="connsiteY2" fmla="*/ 549247 h 549247"/>
              <a:gd name="connsiteX3" fmla="*/ 0 w 824374"/>
              <a:gd name="connsiteY3" fmla="*/ 549247 h 549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374" h="549247">
                <a:moveTo>
                  <a:pt x="552910" y="0"/>
                </a:moveTo>
                <a:lnTo>
                  <a:pt x="824374" y="0"/>
                </a:lnTo>
                <a:lnTo>
                  <a:pt x="271464" y="549247"/>
                </a:lnTo>
                <a:lnTo>
                  <a:pt x="0" y="549247"/>
                </a:lnTo>
                <a:close/>
              </a:path>
            </a:pathLst>
          </a:custGeom>
          <a:gradFill>
            <a:gsLst>
              <a:gs pos="0">
                <a:schemeClr val="bg1"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dirty="0">
              <a:latin typeface="Calibri" panose="020F0502020204030204" pitchFamily="34" charset="0"/>
            </a:endParaRPr>
          </a:p>
        </p:txBody>
      </p:sp>
      <p:cxnSp>
        <p:nvCxnSpPr>
          <p:cNvPr id="22" name="直接连接符 21"/>
          <p:cNvCxnSpPr/>
          <p:nvPr userDrawn="1"/>
        </p:nvCxnSpPr>
        <p:spPr>
          <a:xfrm>
            <a:off x="0" y="843113"/>
            <a:ext cx="11964987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平行四边形 22"/>
          <p:cNvSpPr/>
          <p:nvPr userDrawn="1"/>
        </p:nvSpPr>
        <p:spPr>
          <a:xfrm>
            <a:off x="11798295" y="685489"/>
            <a:ext cx="166692" cy="97239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24" name="平行四边形 23"/>
          <p:cNvSpPr/>
          <p:nvPr userDrawn="1"/>
        </p:nvSpPr>
        <p:spPr>
          <a:xfrm>
            <a:off x="11631603" y="685489"/>
            <a:ext cx="166692" cy="97239"/>
          </a:xfrm>
          <a:prstGeom prst="parallelogram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28" name="Rectangle 6"/>
          <p:cNvSpPr/>
          <p:nvPr/>
        </p:nvSpPr>
        <p:spPr>
          <a:xfrm flipV="1">
            <a:off x="0" y="6504449"/>
            <a:ext cx="12192000" cy="365124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4896643" y="6476843"/>
            <a:ext cx="2171700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DSA | HKUST(GZ)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51772" y="6515381"/>
            <a:ext cx="740228" cy="365125"/>
          </a:xfrm>
          <a:prstGeom prst="rect">
            <a:avLst/>
          </a:prstGeom>
        </p:spPr>
        <p:txBody>
          <a:bodyPr anchor="ctr"/>
          <a:lstStyle>
            <a:lvl1pPr>
              <a:defRPr sz="22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48D484B4-D9FB-CC40-86CD-AFBD26B2E985}" type="slidenum">
              <a:rPr lang="en-US" smtClean="0"/>
            </a:fld>
            <a:endParaRPr lang="en-US" dirty="0"/>
          </a:p>
        </p:txBody>
      </p:sp>
      <p:sp>
        <p:nvSpPr>
          <p:cNvPr id="25" name="文本框 30"/>
          <p:cNvSpPr txBox="1"/>
          <p:nvPr userDrawn="1"/>
        </p:nvSpPr>
        <p:spPr>
          <a:xfrm>
            <a:off x="142298" y="6473952"/>
            <a:ext cx="1278571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Jing Tang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3" name="Graphic 16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42744" y="190354"/>
            <a:ext cx="1645920" cy="43152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0" y="0"/>
            <a:ext cx="3330470" cy="739776"/>
            <a:chOff x="0" y="0"/>
            <a:chExt cx="3330470" cy="739776"/>
          </a:xfrm>
        </p:grpSpPr>
        <p:grpSp>
          <p:nvGrpSpPr>
            <p:cNvPr id="12" name="组合 11"/>
            <p:cNvGrpSpPr/>
            <p:nvPr userDrawn="1"/>
          </p:nvGrpSpPr>
          <p:grpSpPr>
            <a:xfrm>
              <a:off x="142298" y="65071"/>
              <a:ext cx="1182090" cy="630862"/>
              <a:chOff x="6624541" y="159009"/>
              <a:chExt cx="731216" cy="390238"/>
            </a:xfrm>
          </p:grpSpPr>
          <p:sp>
            <p:nvSpPr>
              <p:cNvPr id="13" name="任意多边形 12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14" name="任意多边形 13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gradFill flip="none" rotWithShape="1">
                <a:gsLst>
                  <a:gs pos="29000">
                    <a:schemeClr val="accent1">
                      <a:lumMod val="75000"/>
                    </a:schemeClr>
                  </a:gs>
                  <a:gs pos="57000">
                    <a:schemeClr val="accent1">
                      <a:lumMod val="75000"/>
                      <a:alpha val="0"/>
                    </a:schemeClr>
                  </a:gs>
                </a:gsLst>
                <a:lin ang="2700000" scaled="0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 dirty="0">
                  <a:latin typeface="Calibri" panose="020F0502020204030204" pitchFamily="34" charset="0"/>
                </a:endParaRPr>
              </a:p>
            </p:txBody>
          </p:sp>
        </p:grpSp>
        <p:sp>
          <p:nvSpPr>
            <p:cNvPr id="29" name="任意多边形 28"/>
            <p:cNvSpPr/>
            <p:nvPr userDrawn="1"/>
          </p:nvSpPr>
          <p:spPr>
            <a:xfrm>
              <a:off x="0" y="1"/>
              <a:ext cx="2975322" cy="739775"/>
            </a:xfrm>
            <a:custGeom>
              <a:avLst/>
              <a:gdLst>
                <a:gd name="connsiteX0" fmla="*/ 0 w 2975322"/>
                <a:gd name="connsiteY0" fmla="*/ 0 h 739775"/>
                <a:gd name="connsiteX1" fmla="*/ 2975322 w 2975322"/>
                <a:gd name="connsiteY1" fmla="*/ 0 h 739775"/>
                <a:gd name="connsiteX2" fmla="*/ 2852807 w 2975322"/>
                <a:gd name="connsiteY2" fmla="*/ 121704 h 739775"/>
                <a:gd name="connsiteX3" fmla="*/ 794910 w 2975322"/>
                <a:gd name="connsiteY3" fmla="*/ 121704 h 739775"/>
                <a:gd name="connsiteX4" fmla="*/ 225889 w 2975322"/>
                <a:gd name="connsiteY4" fmla="*/ 739775 h 739775"/>
                <a:gd name="connsiteX5" fmla="*/ 0 w 2975322"/>
                <a:gd name="connsiteY5" fmla="*/ 739775 h 73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75322" h="739775">
                  <a:moveTo>
                    <a:pt x="0" y="0"/>
                  </a:moveTo>
                  <a:lnTo>
                    <a:pt x="2975322" y="0"/>
                  </a:lnTo>
                  <a:lnTo>
                    <a:pt x="2852807" y="121704"/>
                  </a:lnTo>
                  <a:lnTo>
                    <a:pt x="794910" y="121704"/>
                  </a:lnTo>
                  <a:lnTo>
                    <a:pt x="225889" y="739775"/>
                  </a:lnTo>
                  <a:lnTo>
                    <a:pt x="0" y="739775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6" name="直角三角形 15"/>
            <p:cNvSpPr/>
            <p:nvPr userDrawn="1"/>
          </p:nvSpPr>
          <p:spPr>
            <a:xfrm flipV="1">
              <a:off x="0" y="0"/>
              <a:ext cx="388144" cy="388144"/>
            </a:xfrm>
            <a:prstGeom prst="rtTriangle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7" name="任意多边形 16"/>
            <p:cNvSpPr/>
            <p:nvPr userDrawn="1"/>
          </p:nvSpPr>
          <p:spPr>
            <a:xfrm>
              <a:off x="2" y="0"/>
              <a:ext cx="606259" cy="252413"/>
            </a:xfrm>
            <a:custGeom>
              <a:avLst/>
              <a:gdLst>
                <a:gd name="connsiteX0" fmla="*/ 0 w 2353883"/>
                <a:gd name="connsiteY0" fmla="*/ 0 h 980028"/>
                <a:gd name="connsiteX1" fmla="*/ 2353883 w 2353883"/>
                <a:gd name="connsiteY1" fmla="*/ 0 h 980028"/>
                <a:gd name="connsiteX2" fmla="*/ 1367320 w 2353883"/>
                <a:gd name="connsiteY2" fmla="*/ 980028 h 980028"/>
                <a:gd name="connsiteX3" fmla="*/ 0 w 2353883"/>
                <a:gd name="connsiteY3" fmla="*/ 980028 h 9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53883" h="980028">
                  <a:moveTo>
                    <a:pt x="0" y="0"/>
                  </a:moveTo>
                  <a:lnTo>
                    <a:pt x="2353883" y="0"/>
                  </a:lnTo>
                  <a:lnTo>
                    <a:pt x="1367320" y="980028"/>
                  </a:lnTo>
                  <a:lnTo>
                    <a:pt x="0" y="980028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8" name="任意多边形 17"/>
            <p:cNvSpPr/>
            <p:nvPr userDrawn="1"/>
          </p:nvSpPr>
          <p:spPr>
            <a:xfrm>
              <a:off x="2034063" y="1"/>
              <a:ext cx="1011871" cy="555880"/>
            </a:xfrm>
            <a:custGeom>
              <a:avLst/>
              <a:gdLst>
                <a:gd name="connsiteX0" fmla="*/ 837397 w 1514221"/>
                <a:gd name="connsiteY0" fmla="*/ 0 h 831850"/>
                <a:gd name="connsiteX1" fmla="*/ 1116227 w 1514221"/>
                <a:gd name="connsiteY1" fmla="*/ 0 h 831850"/>
                <a:gd name="connsiteX2" fmla="*/ 1235391 w 1514221"/>
                <a:gd name="connsiteY2" fmla="*/ 0 h 831850"/>
                <a:gd name="connsiteX3" fmla="*/ 1514221 w 1514221"/>
                <a:gd name="connsiteY3" fmla="*/ 0 h 831850"/>
                <a:gd name="connsiteX4" fmla="*/ 676825 w 1514221"/>
                <a:gd name="connsiteY4" fmla="*/ 831850 h 831850"/>
                <a:gd name="connsiteX5" fmla="*/ 397995 w 1514221"/>
                <a:gd name="connsiteY5" fmla="*/ 831850 h 831850"/>
                <a:gd name="connsiteX6" fmla="*/ 278830 w 1514221"/>
                <a:gd name="connsiteY6" fmla="*/ 831850 h 831850"/>
                <a:gd name="connsiteX7" fmla="*/ 0 w 1514221"/>
                <a:gd name="connsiteY7" fmla="*/ 831850 h 831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14221" h="831850">
                  <a:moveTo>
                    <a:pt x="837397" y="0"/>
                  </a:moveTo>
                  <a:lnTo>
                    <a:pt x="1116227" y="0"/>
                  </a:lnTo>
                  <a:lnTo>
                    <a:pt x="1235391" y="0"/>
                  </a:lnTo>
                  <a:lnTo>
                    <a:pt x="1514221" y="0"/>
                  </a:lnTo>
                  <a:lnTo>
                    <a:pt x="676825" y="831850"/>
                  </a:lnTo>
                  <a:lnTo>
                    <a:pt x="397995" y="831850"/>
                  </a:lnTo>
                  <a:lnTo>
                    <a:pt x="278830" y="831850"/>
                  </a:lnTo>
                  <a:lnTo>
                    <a:pt x="0" y="83185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9" name="任意多边形 18"/>
            <p:cNvSpPr/>
            <p:nvPr userDrawn="1"/>
          </p:nvSpPr>
          <p:spPr>
            <a:xfrm>
              <a:off x="2659732" y="1"/>
              <a:ext cx="670738" cy="446886"/>
            </a:xfrm>
            <a:custGeom>
              <a:avLst/>
              <a:gdLst>
                <a:gd name="connsiteX0" fmla="*/ 552910 w 824374"/>
                <a:gd name="connsiteY0" fmla="*/ 0 h 549247"/>
                <a:gd name="connsiteX1" fmla="*/ 824374 w 824374"/>
                <a:gd name="connsiteY1" fmla="*/ 0 h 549247"/>
                <a:gd name="connsiteX2" fmla="*/ 271464 w 824374"/>
                <a:gd name="connsiteY2" fmla="*/ 549247 h 549247"/>
                <a:gd name="connsiteX3" fmla="*/ 0 w 824374"/>
                <a:gd name="connsiteY3" fmla="*/ 549247 h 549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4374" h="549247">
                  <a:moveTo>
                    <a:pt x="552910" y="0"/>
                  </a:moveTo>
                  <a:lnTo>
                    <a:pt x="824374" y="0"/>
                  </a:lnTo>
                  <a:lnTo>
                    <a:pt x="271464" y="549247"/>
                  </a:lnTo>
                  <a:lnTo>
                    <a:pt x="0" y="549247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</p:grpSp>
      <p:sp>
        <p:nvSpPr>
          <p:cNvPr id="21" name="任意多边形 20"/>
          <p:cNvSpPr/>
          <p:nvPr userDrawn="1"/>
        </p:nvSpPr>
        <p:spPr>
          <a:xfrm>
            <a:off x="-339254" y="546773"/>
            <a:ext cx="824374" cy="549247"/>
          </a:xfrm>
          <a:custGeom>
            <a:avLst/>
            <a:gdLst>
              <a:gd name="connsiteX0" fmla="*/ 552910 w 824374"/>
              <a:gd name="connsiteY0" fmla="*/ 0 h 549247"/>
              <a:gd name="connsiteX1" fmla="*/ 824374 w 824374"/>
              <a:gd name="connsiteY1" fmla="*/ 0 h 549247"/>
              <a:gd name="connsiteX2" fmla="*/ 271464 w 824374"/>
              <a:gd name="connsiteY2" fmla="*/ 549247 h 549247"/>
              <a:gd name="connsiteX3" fmla="*/ 0 w 824374"/>
              <a:gd name="connsiteY3" fmla="*/ 549247 h 549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374" h="549247">
                <a:moveTo>
                  <a:pt x="552910" y="0"/>
                </a:moveTo>
                <a:lnTo>
                  <a:pt x="824374" y="0"/>
                </a:lnTo>
                <a:lnTo>
                  <a:pt x="271464" y="549247"/>
                </a:lnTo>
                <a:lnTo>
                  <a:pt x="0" y="549247"/>
                </a:lnTo>
                <a:close/>
              </a:path>
            </a:pathLst>
          </a:custGeom>
          <a:gradFill>
            <a:gsLst>
              <a:gs pos="0">
                <a:schemeClr val="bg1"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dirty="0">
              <a:latin typeface="Calibri" panose="020F0502020204030204" pitchFamily="34" charset="0"/>
            </a:endParaRPr>
          </a:p>
        </p:txBody>
      </p:sp>
      <p:cxnSp>
        <p:nvCxnSpPr>
          <p:cNvPr id="22" name="直接连接符 21"/>
          <p:cNvCxnSpPr/>
          <p:nvPr userDrawn="1"/>
        </p:nvCxnSpPr>
        <p:spPr>
          <a:xfrm>
            <a:off x="0" y="843113"/>
            <a:ext cx="11964987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平行四边形 22"/>
          <p:cNvSpPr/>
          <p:nvPr userDrawn="1"/>
        </p:nvSpPr>
        <p:spPr>
          <a:xfrm>
            <a:off x="11798295" y="685489"/>
            <a:ext cx="166692" cy="97239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24" name="平行四边形 23"/>
          <p:cNvSpPr/>
          <p:nvPr userDrawn="1"/>
        </p:nvSpPr>
        <p:spPr>
          <a:xfrm>
            <a:off x="11631603" y="685489"/>
            <a:ext cx="166692" cy="97239"/>
          </a:xfrm>
          <a:prstGeom prst="parallelogram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28" name="Rectangle 6"/>
          <p:cNvSpPr/>
          <p:nvPr/>
        </p:nvSpPr>
        <p:spPr>
          <a:xfrm flipV="1">
            <a:off x="0" y="6504449"/>
            <a:ext cx="12192000" cy="365124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4896643" y="6476843"/>
            <a:ext cx="2171700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DSA | HKUST(GZ)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51772" y="6515381"/>
            <a:ext cx="740228" cy="365125"/>
          </a:xfrm>
          <a:prstGeom prst="rect">
            <a:avLst/>
          </a:prstGeom>
        </p:spPr>
        <p:txBody>
          <a:bodyPr anchor="ctr"/>
          <a:lstStyle>
            <a:lvl1pPr>
              <a:defRPr sz="22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48D484B4-D9FB-CC40-86CD-AFBD26B2E985}" type="slidenum">
              <a:rPr lang="en-US" smtClean="0"/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2685034"/>
            <a:ext cx="12192000" cy="1675309"/>
          </a:xfrm>
          <a:prstGeom prst="rect">
            <a:avLst/>
          </a:prstGeom>
          <a:solidFill>
            <a:srgbClr val="003366"/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25" name="文本框 30"/>
          <p:cNvSpPr txBox="1"/>
          <p:nvPr userDrawn="1"/>
        </p:nvSpPr>
        <p:spPr>
          <a:xfrm>
            <a:off x="142298" y="6473952"/>
            <a:ext cx="1278571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Jing Tang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4" name="Graphic 16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42744" y="190354"/>
            <a:ext cx="1645920" cy="43152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98924" y="914518"/>
            <a:ext cx="9800211" cy="2570731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198924" y="3560859"/>
            <a:ext cx="9800211" cy="147259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635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8235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12063" y="6315214"/>
            <a:ext cx="2700278" cy="316841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425" y="6315214"/>
            <a:ext cx="3960409" cy="316841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878516" y="6315214"/>
            <a:ext cx="2700278" cy="316841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0"/>
            <a:ext cx="12196761" cy="6858001"/>
          </a:xfrm>
          <a:prstGeom prst="rect">
            <a:avLst/>
          </a:prstGeom>
          <a:gradFill>
            <a:gsLst>
              <a:gs pos="33000">
                <a:srgbClr val="FFFFFF">
                  <a:alpha val="89000"/>
                </a:srgbClr>
              </a:gs>
              <a:gs pos="7000">
                <a:schemeClr val="bg1"/>
              </a:gs>
              <a:gs pos="67000">
                <a:schemeClr val="bg1">
                  <a:alpha val="55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pic>
        <p:nvPicPr>
          <p:cNvPr id="24" name="图片 3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43" r="6443"/>
          <a:stretch>
            <a:fillRect/>
          </a:stretch>
        </p:blipFill>
        <p:spPr>
          <a:xfrm>
            <a:off x="0" y="0"/>
            <a:ext cx="12196761" cy="6858000"/>
          </a:xfrm>
          <a:prstGeom prst="rect">
            <a:avLst/>
          </a:prstGeom>
        </p:spPr>
      </p:pic>
      <p:sp>
        <p:nvSpPr>
          <p:cNvPr id="4" name="任意多边形: 形状 3"/>
          <p:cNvSpPr/>
          <p:nvPr userDrawn="1"/>
        </p:nvSpPr>
        <p:spPr>
          <a:xfrm rot="1946637">
            <a:off x="11291772" y="4484088"/>
            <a:ext cx="1342588" cy="2965475"/>
          </a:xfrm>
          <a:custGeom>
            <a:avLst/>
            <a:gdLst>
              <a:gd name="connsiteX0" fmla="*/ 0 w 1342588"/>
              <a:gd name="connsiteY0" fmla="*/ 0 h 2965475"/>
              <a:gd name="connsiteX1" fmla="*/ 1342588 w 1342588"/>
              <a:gd name="connsiteY1" fmla="*/ 2111997 h 2965475"/>
              <a:gd name="connsiteX2" fmla="*/ 0 w 1342588"/>
              <a:gd name="connsiteY2" fmla="*/ 2965475 h 2965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42588" h="2965475">
                <a:moveTo>
                  <a:pt x="0" y="0"/>
                </a:moveTo>
                <a:lnTo>
                  <a:pt x="1342588" y="2111997"/>
                </a:lnTo>
                <a:lnTo>
                  <a:pt x="0" y="296547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80" name="任意多边形: 形状 79"/>
          <p:cNvSpPr/>
          <p:nvPr userDrawn="1"/>
        </p:nvSpPr>
        <p:spPr>
          <a:xfrm>
            <a:off x="1" y="1"/>
            <a:ext cx="5781347" cy="6857999"/>
          </a:xfrm>
          <a:custGeom>
            <a:avLst/>
            <a:gdLst>
              <a:gd name="connsiteX0" fmla="*/ 0 w 5781347"/>
              <a:gd name="connsiteY0" fmla="*/ 0 h 6857999"/>
              <a:gd name="connsiteX1" fmla="*/ 5781347 w 5781347"/>
              <a:gd name="connsiteY1" fmla="*/ 0 h 6857999"/>
              <a:gd name="connsiteX2" fmla="*/ 1450589 w 5781347"/>
              <a:gd name="connsiteY2" fmla="*/ 6857999 h 6857999"/>
              <a:gd name="connsiteX3" fmla="*/ 0 w 5781347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1347" h="6857999">
                <a:moveTo>
                  <a:pt x="0" y="0"/>
                </a:moveTo>
                <a:lnTo>
                  <a:pt x="5781347" y="0"/>
                </a:lnTo>
                <a:lnTo>
                  <a:pt x="1450589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9" name="任意多边形: 形状 78"/>
          <p:cNvSpPr/>
          <p:nvPr userDrawn="1"/>
        </p:nvSpPr>
        <p:spPr>
          <a:xfrm rot="1946637">
            <a:off x="-720317" y="-1899824"/>
            <a:ext cx="4902793" cy="7492316"/>
          </a:xfrm>
          <a:custGeom>
            <a:avLst/>
            <a:gdLst>
              <a:gd name="connsiteX0" fmla="*/ 0 w 4902793"/>
              <a:gd name="connsiteY0" fmla="*/ 3116685 h 7492316"/>
              <a:gd name="connsiteX1" fmla="*/ 4902793 w 4902793"/>
              <a:gd name="connsiteY1" fmla="*/ 0 h 7492316"/>
              <a:gd name="connsiteX2" fmla="*/ 4902793 w 4902793"/>
              <a:gd name="connsiteY2" fmla="*/ 7492316 h 7492316"/>
              <a:gd name="connsiteX3" fmla="*/ 2781570 w 4902793"/>
              <a:gd name="connsiteY3" fmla="*/ 7492316 h 7492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02793" h="7492316">
                <a:moveTo>
                  <a:pt x="0" y="3116685"/>
                </a:moveTo>
                <a:lnTo>
                  <a:pt x="4902793" y="0"/>
                </a:lnTo>
                <a:lnTo>
                  <a:pt x="4902793" y="7492316"/>
                </a:lnTo>
                <a:lnTo>
                  <a:pt x="2781570" y="7492316"/>
                </a:lnTo>
                <a:close/>
              </a:path>
            </a:pathLst>
          </a:custGeom>
          <a:solidFill>
            <a:schemeClr val="accent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" name="任意多边形: 形状 6"/>
          <p:cNvSpPr/>
          <p:nvPr userDrawn="1"/>
        </p:nvSpPr>
        <p:spPr>
          <a:xfrm rot="1946637">
            <a:off x="-1004883" y="3894140"/>
            <a:ext cx="3917268" cy="185603"/>
          </a:xfrm>
          <a:custGeom>
            <a:avLst/>
            <a:gdLst>
              <a:gd name="connsiteX0" fmla="*/ 0 w 3917268"/>
              <a:gd name="connsiteY0" fmla="*/ 0 h 185603"/>
              <a:gd name="connsiteX1" fmla="*/ 3917268 w 3917268"/>
              <a:gd name="connsiteY1" fmla="*/ 0 h 185603"/>
              <a:gd name="connsiteX2" fmla="*/ 3917268 w 3917268"/>
              <a:gd name="connsiteY2" fmla="*/ 185603 h 185603"/>
              <a:gd name="connsiteX3" fmla="*/ 117987 w 3917268"/>
              <a:gd name="connsiteY3" fmla="*/ 185603 h 185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17268" h="185603">
                <a:moveTo>
                  <a:pt x="0" y="0"/>
                </a:moveTo>
                <a:lnTo>
                  <a:pt x="3917268" y="0"/>
                </a:lnTo>
                <a:lnTo>
                  <a:pt x="3917268" y="185603"/>
                </a:lnTo>
                <a:lnTo>
                  <a:pt x="117987" y="185603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66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7" name="任意多边形: 形状 76"/>
          <p:cNvSpPr/>
          <p:nvPr userDrawn="1"/>
        </p:nvSpPr>
        <p:spPr>
          <a:xfrm rot="1946637">
            <a:off x="243137" y="-1618737"/>
            <a:ext cx="4301549" cy="5957100"/>
          </a:xfrm>
          <a:custGeom>
            <a:avLst/>
            <a:gdLst>
              <a:gd name="connsiteX0" fmla="*/ 2401963 w 4301549"/>
              <a:gd name="connsiteY0" fmla="*/ 1207559 h 5957100"/>
              <a:gd name="connsiteX1" fmla="*/ 4301548 w 4301549"/>
              <a:gd name="connsiteY1" fmla="*/ 0 h 5957100"/>
              <a:gd name="connsiteX2" fmla="*/ 4301549 w 4301549"/>
              <a:gd name="connsiteY2" fmla="*/ 5957100 h 5957100"/>
              <a:gd name="connsiteX3" fmla="*/ 1207559 w 4301549"/>
              <a:gd name="connsiteY3" fmla="*/ 5957100 h 5957100"/>
              <a:gd name="connsiteX4" fmla="*/ 0 w 4301549"/>
              <a:gd name="connsiteY4" fmla="*/ 4057513 h 5957100"/>
              <a:gd name="connsiteX5" fmla="*/ 2401963 w 4301549"/>
              <a:gd name="connsiteY5" fmla="*/ 4057513 h 5957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01549" h="5957100">
                <a:moveTo>
                  <a:pt x="2401963" y="1207559"/>
                </a:moveTo>
                <a:lnTo>
                  <a:pt x="4301548" y="0"/>
                </a:lnTo>
                <a:lnTo>
                  <a:pt x="4301549" y="5957100"/>
                </a:lnTo>
                <a:lnTo>
                  <a:pt x="1207559" y="5957100"/>
                </a:lnTo>
                <a:lnTo>
                  <a:pt x="0" y="4057513"/>
                </a:lnTo>
                <a:lnTo>
                  <a:pt x="2401963" y="4057513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43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81" name="任意多边形: 形状 80"/>
          <p:cNvSpPr/>
          <p:nvPr userDrawn="1"/>
        </p:nvSpPr>
        <p:spPr>
          <a:xfrm flipH="1">
            <a:off x="0" y="2624220"/>
            <a:ext cx="12192000" cy="2383200"/>
          </a:xfrm>
          <a:custGeom>
            <a:avLst/>
            <a:gdLst>
              <a:gd name="connsiteX0" fmla="*/ 12192000 w 12192000"/>
              <a:gd name="connsiteY0" fmla="*/ 0 h 2383200"/>
              <a:gd name="connsiteX1" fmla="*/ 11953021 w 12192000"/>
              <a:gd name="connsiteY1" fmla="*/ 0 h 2383200"/>
              <a:gd name="connsiteX2" fmla="*/ 537341 w 12192000"/>
              <a:gd name="connsiteY2" fmla="*/ 0 h 2383200"/>
              <a:gd name="connsiteX3" fmla="*/ 0 w 12192000"/>
              <a:gd name="connsiteY3" fmla="*/ 0 h 2383200"/>
              <a:gd name="connsiteX4" fmla="*/ 0 w 12192000"/>
              <a:gd name="connsiteY4" fmla="*/ 2383200 h 2383200"/>
              <a:gd name="connsiteX5" fmla="*/ 537341 w 12192000"/>
              <a:gd name="connsiteY5" fmla="*/ 2383200 h 2383200"/>
              <a:gd name="connsiteX6" fmla="*/ 8212875 w 12192000"/>
              <a:gd name="connsiteY6" fmla="*/ 2383200 h 2383200"/>
              <a:gd name="connsiteX7" fmla="*/ 8750216 w 12192000"/>
              <a:gd name="connsiteY7" fmla="*/ 2383200 h 2383200"/>
              <a:gd name="connsiteX8" fmla="*/ 12192000 w 12192000"/>
              <a:gd name="connsiteY8" fmla="*/ 190115 h 238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2383200">
                <a:moveTo>
                  <a:pt x="12192000" y="0"/>
                </a:moveTo>
                <a:lnTo>
                  <a:pt x="11953021" y="0"/>
                </a:lnTo>
                <a:lnTo>
                  <a:pt x="537341" y="0"/>
                </a:lnTo>
                <a:lnTo>
                  <a:pt x="0" y="0"/>
                </a:lnTo>
                <a:lnTo>
                  <a:pt x="0" y="2383200"/>
                </a:lnTo>
                <a:lnTo>
                  <a:pt x="537341" y="2383200"/>
                </a:lnTo>
                <a:lnTo>
                  <a:pt x="8212875" y="2383200"/>
                </a:lnTo>
                <a:lnTo>
                  <a:pt x="8750216" y="2383200"/>
                </a:lnTo>
                <a:lnTo>
                  <a:pt x="12192000" y="190115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  <a:alpha val="70000"/>
            </a:schemeClr>
          </a:solidFill>
          <a:ln>
            <a:noFill/>
          </a:ln>
          <a:effectLst>
            <a:outerShdw blurRad="1270000" dist="406400" dir="5400000" sx="80000" sy="8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6" name="任意多边形: 形状 75"/>
          <p:cNvSpPr/>
          <p:nvPr userDrawn="1"/>
        </p:nvSpPr>
        <p:spPr>
          <a:xfrm rot="1946637">
            <a:off x="61446" y="-2331976"/>
            <a:ext cx="6816051" cy="6453716"/>
          </a:xfrm>
          <a:custGeom>
            <a:avLst/>
            <a:gdLst>
              <a:gd name="connsiteX0" fmla="*/ 0 w 6816051"/>
              <a:gd name="connsiteY0" fmla="*/ 4332935 h 6453716"/>
              <a:gd name="connsiteX1" fmla="*/ 6816051 w 6816051"/>
              <a:gd name="connsiteY1" fmla="*/ 0 h 6453716"/>
              <a:gd name="connsiteX2" fmla="*/ 6816051 w 6816051"/>
              <a:gd name="connsiteY2" fmla="*/ 6453716 h 6453716"/>
              <a:gd name="connsiteX3" fmla="*/ 1348172 w 6816051"/>
              <a:gd name="connsiteY3" fmla="*/ 6453716 h 645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16051" h="6453716">
                <a:moveTo>
                  <a:pt x="0" y="4332935"/>
                </a:moveTo>
                <a:lnTo>
                  <a:pt x="6816051" y="0"/>
                </a:lnTo>
                <a:lnTo>
                  <a:pt x="6816051" y="6453716"/>
                </a:lnTo>
                <a:lnTo>
                  <a:pt x="1348172" y="6453716"/>
                </a:lnTo>
                <a:close/>
              </a:path>
            </a:pathLst>
          </a:custGeom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1" name="任意多边形: 形状 10"/>
          <p:cNvSpPr/>
          <p:nvPr userDrawn="1"/>
        </p:nvSpPr>
        <p:spPr>
          <a:xfrm rot="1946637">
            <a:off x="2155105" y="-640499"/>
            <a:ext cx="2015107" cy="1280995"/>
          </a:xfrm>
          <a:custGeom>
            <a:avLst/>
            <a:gdLst>
              <a:gd name="connsiteX0" fmla="*/ 0 w 2015107"/>
              <a:gd name="connsiteY0" fmla="*/ 1280995 h 1280995"/>
              <a:gd name="connsiteX1" fmla="*/ 2015107 w 2015107"/>
              <a:gd name="connsiteY1" fmla="*/ 0 h 1280995"/>
              <a:gd name="connsiteX2" fmla="*/ 2015107 w 2015107"/>
              <a:gd name="connsiteY2" fmla="*/ 1280995 h 1280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15107" h="1280995">
                <a:moveTo>
                  <a:pt x="0" y="1280995"/>
                </a:moveTo>
                <a:lnTo>
                  <a:pt x="2015107" y="0"/>
                </a:lnTo>
                <a:lnTo>
                  <a:pt x="2015107" y="128099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2" name="任意多边形: 形状 11"/>
          <p:cNvSpPr/>
          <p:nvPr userDrawn="1"/>
        </p:nvSpPr>
        <p:spPr>
          <a:xfrm rot="1946637">
            <a:off x="2373140" y="-528410"/>
            <a:ext cx="1662458" cy="1056818"/>
          </a:xfrm>
          <a:custGeom>
            <a:avLst/>
            <a:gdLst>
              <a:gd name="connsiteX0" fmla="*/ 0 w 1662458"/>
              <a:gd name="connsiteY0" fmla="*/ 1056818 h 1056818"/>
              <a:gd name="connsiteX1" fmla="*/ 1662458 w 1662458"/>
              <a:gd name="connsiteY1" fmla="*/ 0 h 1056818"/>
              <a:gd name="connsiteX2" fmla="*/ 1662458 w 1662458"/>
              <a:gd name="connsiteY2" fmla="*/ 1056818 h 1056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62458" h="1056818">
                <a:moveTo>
                  <a:pt x="0" y="1056818"/>
                </a:moveTo>
                <a:lnTo>
                  <a:pt x="1662458" y="0"/>
                </a:lnTo>
                <a:lnTo>
                  <a:pt x="1662458" y="1056818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3" name="任意多边形: 形状 12"/>
          <p:cNvSpPr/>
          <p:nvPr userDrawn="1"/>
        </p:nvSpPr>
        <p:spPr>
          <a:xfrm rot="1946637">
            <a:off x="2745499" y="-330405"/>
            <a:ext cx="1039509" cy="660811"/>
          </a:xfrm>
          <a:custGeom>
            <a:avLst/>
            <a:gdLst>
              <a:gd name="connsiteX0" fmla="*/ 0 w 1039509"/>
              <a:gd name="connsiteY0" fmla="*/ 660811 h 660811"/>
              <a:gd name="connsiteX1" fmla="*/ 1039509 w 1039509"/>
              <a:gd name="connsiteY1" fmla="*/ 0 h 660811"/>
              <a:gd name="connsiteX2" fmla="*/ 1039509 w 1039509"/>
              <a:gd name="connsiteY2" fmla="*/ 660811 h 660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39509" h="660811">
                <a:moveTo>
                  <a:pt x="0" y="660811"/>
                </a:moveTo>
                <a:lnTo>
                  <a:pt x="1039509" y="0"/>
                </a:lnTo>
                <a:lnTo>
                  <a:pt x="1039509" y="66081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8" name="任意多边形: 形状 77"/>
          <p:cNvSpPr/>
          <p:nvPr userDrawn="1"/>
        </p:nvSpPr>
        <p:spPr>
          <a:xfrm rot="1946637">
            <a:off x="770831" y="-2125586"/>
            <a:ext cx="6046618" cy="6453716"/>
          </a:xfrm>
          <a:custGeom>
            <a:avLst/>
            <a:gdLst>
              <a:gd name="connsiteX0" fmla="*/ 5136217 w 6046618"/>
              <a:gd name="connsiteY0" fmla="*/ 578738 h 6453716"/>
              <a:gd name="connsiteX1" fmla="*/ 6046618 w 6046618"/>
              <a:gd name="connsiteY1" fmla="*/ 0 h 6453716"/>
              <a:gd name="connsiteX2" fmla="*/ 6046617 w 6046618"/>
              <a:gd name="connsiteY2" fmla="*/ 6453716 h 6453716"/>
              <a:gd name="connsiteX3" fmla="*/ 578738 w 6046618"/>
              <a:gd name="connsiteY3" fmla="*/ 6453716 h 6453716"/>
              <a:gd name="connsiteX4" fmla="*/ 0 w 6046618"/>
              <a:gd name="connsiteY4" fmla="*/ 5543315 h 6453716"/>
              <a:gd name="connsiteX5" fmla="*/ 5136217 w 6046618"/>
              <a:gd name="connsiteY5" fmla="*/ 5543314 h 645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46618" h="6453716">
                <a:moveTo>
                  <a:pt x="5136217" y="578738"/>
                </a:moveTo>
                <a:lnTo>
                  <a:pt x="6046618" y="0"/>
                </a:lnTo>
                <a:lnTo>
                  <a:pt x="6046617" y="6453716"/>
                </a:lnTo>
                <a:lnTo>
                  <a:pt x="578738" y="6453716"/>
                </a:lnTo>
                <a:lnTo>
                  <a:pt x="0" y="5543315"/>
                </a:lnTo>
                <a:lnTo>
                  <a:pt x="5136217" y="5543314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43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82" name="任意多边形: 形状 81"/>
          <p:cNvSpPr/>
          <p:nvPr userDrawn="1"/>
        </p:nvSpPr>
        <p:spPr>
          <a:xfrm rot="1946637" flipV="1">
            <a:off x="-294245" y="5717222"/>
            <a:ext cx="2118100" cy="480710"/>
          </a:xfrm>
          <a:custGeom>
            <a:avLst/>
            <a:gdLst>
              <a:gd name="connsiteX0" fmla="*/ 0 w 2118100"/>
              <a:gd name="connsiteY0" fmla="*/ 480710 h 480710"/>
              <a:gd name="connsiteX1" fmla="*/ 2118100 w 2118100"/>
              <a:gd name="connsiteY1" fmla="*/ 480710 h 480710"/>
              <a:gd name="connsiteX2" fmla="*/ 2118100 w 2118100"/>
              <a:gd name="connsiteY2" fmla="*/ 0 h 480710"/>
              <a:gd name="connsiteX3" fmla="*/ 305586 w 2118100"/>
              <a:gd name="connsiteY3" fmla="*/ 0 h 480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18100" h="480710">
                <a:moveTo>
                  <a:pt x="0" y="480710"/>
                </a:moveTo>
                <a:lnTo>
                  <a:pt x="2118100" y="480710"/>
                </a:lnTo>
                <a:lnTo>
                  <a:pt x="2118100" y="0"/>
                </a:lnTo>
                <a:lnTo>
                  <a:pt x="305586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0"/>
                  <a:alpha val="46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6" name="任意多边形: 形状 15"/>
          <p:cNvSpPr/>
          <p:nvPr userDrawn="1"/>
        </p:nvSpPr>
        <p:spPr>
          <a:xfrm rot="1946637">
            <a:off x="2242838" y="-600563"/>
            <a:ext cx="1889463" cy="1201124"/>
          </a:xfrm>
          <a:custGeom>
            <a:avLst/>
            <a:gdLst>
              <a:gd name="connsiteX0" fmla="*/ 0 w 1889463"/>
              <a:gd name="connsiteY0" fmla="*/ 1201124 h 1201124"/>
              <a:gd name="connsiteX1" fmla="*/ 256639 w 1889463"/>
              <a:gd name="connsiteY1" fmla="*/ 1037979 h 1201124"/>
              <a:gd name="connsiteX2" fmla="*/ 1726319 w 1889463"/>
              <a:gd name="connsiteY2" fmla="*/ 1037979 h 1201124"/>
              <a:gd name="connsiteX3" fmla="*/ 1726319 w 1889463"/>
              <a:gd name="connsiteY3" fmla="*/ 103710 h 1201124"/>
              <a:gd name="connsiteX4" fmla="*/ 1889463 w 1889463"/>
              <a:gd name="connsiteY4" fmla="*/ 0 h 1201124"/>
              <a:gd name="connsiteX5" fmla="*/ 1889463 w 1889463"/>
              <a:gd name="connsiteY5" fmla="*/ 1201124 h 1201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89463" h="1201124">
                <a:moveTo>
                  <a:pt x="0" y="1201124"/>
                </a:moveTo>
                <a:lnTo>
                  <a:pt x="256639" y="1037979"/>
                </a:lnTo>
                <a:lnTo>
                  <a:pt x="1726319" y="1037979"/>
                </a:lnTo>
                <a:lnTo>
                  <a:pt x="1726319" y="103710"/>
                </a:lnTo>
                <a:lnTo>
                  <a:pt x="1889463" y="0"/>
                </a:lnTo>
                <a:lnTo>
                  <a:pt x="1889463" y="1201124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30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cxnSp>
        <p:nvCxnSpPr>
          <p:cNvPr id="20" name="[动画大师]_Straight Connector 64" descr="e7d195523061f1c0d3ba7f298e59d031c9c3f97027ed136f882110EF8F17BAD1F2C348D17C7856EF46CB4678CC9E44EE1ABA681E3133328A7B4D22AAF822B2429426B2355AA8CC4431B8568D2CF3B73AE9F4AE98D5A0D6A5566EF967553E96D781C502472DAB692B5E92B1CB5B32F40BF8CF6181A24AB2F2CD3A9A53F0FE7F0D4E247476572CCFAC"/>
          <p:cNvCxnSpPr/>
          <p:nvPr userDrawn="1"/>
        </p:nvCxnSpPr>
        <p:spPr>
          <a:xfrm>
            <a:off x="993518" y="2742378"/>
            <a:ext cx="1249626" cy="788221"/>
          </a:xfrm>
          <a:prstGeom prst="line">
            <a:avLst/>
          </a:prstGeom>
          <a:ln w="25400" cap="rnd"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 descr="e7d195523061f1c0d3ba7f298e59d031c9c3f97027ed136f882110EF8F17BAD1F2C348D17C7856EF46CB4678CC9E44EE1ABA681E3133328A7B4D22AAF822B2429426B2355AA8CC4431B8568D2CF3B73AE9F4AE98D5A0D6A5566EF967553E96D781C502472DAB692B5E92B1CB5B32F40BF8CF6181A24AB2F2CD3A9A53F0FE7F0D4E247476572CCFAC"/>
          <p:cNvCxnSpPr/>
          <p:nvPr userDrawn="1"/>
        </p:nvCxnSpPr>
        <p:spPr>
          <a:xfrm>
            <a:off x="2192377" y="3306970"/>
            <a:ext cx="280583" cy="178659"/>
          </a:xfrm>
          <a:prstGeom prst="line">
            <a:avLst/>
          </a:prstGeom>
          <a:ln w="25400" cap="rnd"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6192000" y="2592000"/>
            <a:ext cx="5760000" cy="1872000"/>
          </a:xfrm>
          <a:prstGeom prst="rect">
            <a:avLst/>
          </a:prstGeom>
        </p:spPr>
        <p:txBody>
          <a:bodyPr anchor="ctr"/>
          <a:lstStyle>
            <a:lvl1pPr>
              <a:defRPr b="1">
                <a:solidFill>
                  <a:srgbClr val="AA790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23" name="Subtitle 2"/>
          <p:cNvSpPr>
            <a:spLocks noGrp="1"/>
          </p:cNvSpPr>
          <p:nvPr>
            <p:ph type="subTitle" idx="1"/>
          </p:nvPr>
        </p:nvSpPr>
        <p:spPr>
          <a:xfrm>
            <a:off x="6192000" y="4500000"/>
            <a:ext cx="5760000" cy="49639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3200">
                <a:solidFill>
                  <a:srgbClr val="003366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pic>
        <p:nvPicPr>
          <p:cNvPr id="10" name="Graphic 17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5145" y="314718"/>
            <a:ext cx="2286000" cy="59934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688 0.05486 L -2.29167E-6 4.07407E-6 " pathEditMode="relative" rAng="0" ptsTypes="AA">
                                      <p:cBhvr additive="base">
                                        <p:cTn id="9" dur="2000" autoRev="1" spd="-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44" y="-2755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467 -0.05023 L 3.95833E-6 1.11111E-6 " pathEditMode="relative" rAng="0" ptsTypes="AA">
                                      <p:cBhvr additive="base">
                                        <p:cTn id="14" dur="2500" autoRev="1" spd="-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27" y="250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076 0.04838 L 4.16667E-7 0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31" y="-2431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1" dur="2000" fill="hold"/>
                                        <p:tgtEl>
                                          <p:spTgt spid="24"/>
                                        </p:tgtEl>
                                      </p:cBhvr>
                                      <p:by x="150000" y="150000"/>
                                      <p:from x="109677" y="109677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0" y="0"/>
            <a:ext cx="3330470" cy="739776"/>
            <a:chOff x="0" y="0"/>
            <a:chExt cx="3330470" cy="739776"/>
          </a:xfrm>
        </p:grpSpPr>
        <p:grpSp>
          <p:nvGrpSpPr>
            <p:cNvPr id="12" name="组合 11"/>
            <p:cNvGrpSpPr/>
            <p:nvPr userDrawn="1"/>
          </p:nvGrpSpPr>
          <p:grpSpPr>
            <a:xfrm>
              <a:off x="142298" y="65071"/>
              <a:ext cx="1182090" cy="630862"/>
              <a:chOff x="6624541" y="159009"/>
              <a:chExt cx="731216" cy="390238"/>
            </a:xfrm>
          </p:grpSpPr>
          <p:sp>
            <p:nvSpPr>
              <p:cNvPr id="13" name="任意多边形 12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4" name="任意多边形 13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gradFill flip="none" rotWithShape="1">
                <a:gsLst>
                  <a:gs pos="29000">
                    <a:schemeClr val="accent1">
                      <a:lumMod val="75000"/>
                    </a:schemeClr>
                  </a:gs>
                  <a:gs pos="57000">
                    <a:schemeClr val="accent1">
                      <a:lumMod val="75000"/>
                      <a:alpha val="0"/>
                    </a:schemeClr>
                  </a:gs>
                </a:gsLst>
                <a:lin ang="2700000" scaled="0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9" name="任意多边形 28"/>
            <p:cNvSpPr/>
            <p:nvPr userDrawn="1"/>
          </p:nvSpPr>
          <p:spPr>
            <a:xfrm>
              <a:off x="0" y="1"/>
              <a:ext cx="2975322" cy="739775"/>
            </a:xfrm>
            <a:custGeom>
              <a:avLst/>
              <a:gdLst>
                <a:gd name="connsiteX0" fmla="*/ 0 w 2975322"/>
                <a:gd name="connsiteY0" fmla="*/ 0 h 739775"/>
                <a:gd name="connsiteX1" fmla="*/ 2975322 w 2975322"/>
                <a:gd name="connsiteY1" fmla="*/ 0 h 739775"/>
                <a:gd name="connsiteX2" fmla="*/ 2852807 w 2975322"/>
                <a:gd name="connsiteY2" fmla="*/ 121704 h 739775"/>
                <a:gd name="connsiteX3" fmla="*/ 794910 w 2975322"/>
                <a:gd name="connsiteY3" fmla="*/ 121704 h 739775"/>
                <a:gd name="connsiteX4" fmla="*/ 225889 w 2975322"/>
                <a:gd name="connsiteY4" fmla="*/ 739775 h 739775"/>
                <a:gd name="connsiteX5" fmla="*/ 0 w 2975322"/>
                <a:gd name="connsiteY5" fmla="*/ 739775 h 73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75322" h="739775">
                  <a:moveTo>
                    <a:pt x="0" y="0"/>
                  </a:moveTo>
                  <a:lnTo>
                    <a:pt x="2975322" y="0"/>
                  </a:lnTo>
                  <a:lnTo>
                    <a:pt x="2852807" y="121704"/>
                  </a:lnTo>
                  <a:lnTo>
                    <a:pt x="794910" y="121704"/>
                  </a:lnTo>
                  <a:lnTo>
                    <a:pt x="225889" y="739775"/>
                  </a:lnTo>
                  <a:lnTo>
                    <a:pt x="0" y="739775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6" name="直角三角形 15"/>
            <p:cNvSpPr/>
            <p:nvPr userDrawn="1"/>
          </p:nvSpPr>
          <p:spPr>
            <a:xfrm flipV="1">
              <a:off x="0" y="0"/>
              <a:ext cx="388144" cy="388144"/>
            </a:xfrm>
            <a:prstGeom prst="rtTriangle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7" name="任意多边形 16"/>
            <p:cNvSpPr/>
            <p:nvPr userDrawn="1"/>
          </p:nvSpPr>
          <p:spPr>
            <a:xfrm>
              <a:off x="2" y="0"/>
              <a:ext cx="606259" cy="252413"/>
            </a:xfrm>
            <a:custGeom>
              <a:avLst/>
              <a:gdLst>
                <a:gd name="connsiteX0" fmla="*/ 0 w 2353883"/>
                <a:gd name="connsiteY0" fmla="*/ 0 h 980028"/>
                <a:gd name="connsiteX1" fmla="*/ 2353883 w 2353883"/>
                <a:gd name="connsiteY1" fmla="*/ 0 h 980028"/>
                <a:gd name="connsiteX2" fmla="*/ 1367320 w 2353883"/>
                <a:gd name="connsiteY2" fmla="*/ 980028 h 980028"/>
                <a:gd name="connsiteX3" fmla="*/ 0 w 2353883"/>
                <a:gd name="connsiteY3" fmla="*/ 980028 h 9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53883" h="980028">
                  <a:moveTo>
                    <a:pt x="0" y="0"/>
                  </a:moveTo>
                  <a:lnTo>
                    <a:pt x="2353883" y="0"/>
                  </a:lnTo>
                  <a:lnTo>
                    <a:pt x="1367320" y="980028"/>
                  </a:lnTo>
                  <a:lnTo>
                    <a:pt x="0" y="980028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8" name="任意多边形 17"/>
            <p:cNvSpPr/>
            <p:nvPr userDrawn="1"/>
          </p:nvSpPr>
          <p:spPr>
            <a:xfrm>
              <a:off x="2034063" y="1"/>
              <a:ext cx="1011871" cy="555880"/>
            </a:xfrm>
            <a:custGeom>
              <a:avLst/>
              <a:gdLst>
                <a:gd name="connsiteX0" fmla="*/ 837397 w 1514221"/>
                <a:gd name="connsiteY0" fmla="*/ 0 h 831850"/>
                <a:gd name="connsiteX1" fmla="*/ 1116227 w 1514221"/>
                <a:gd name="connsiteY1" fmla="*/ 0 h 831850"/>
                <a:gd name="connsiteX2" fmla="*/ 1235391 w 1514221"/>
                <a:gd name="connsiteY2" fmla="*/ 0 h 831850"/>
                <a:gd name="connsiteX3" fmla="*/ 1514221 w 1514221"/>
                <a:gd name="connsiteY3" fmla="*/ 0 h 831850"/>
                <a:gd name="connsiteX4" fmla="*/ 676825 w 1514221"/>
                <a:gd name="connsiteY4" fmla="*/ 831850 h 831850"/>
                <a:gd name="connsiteX5" fmla="*/ 397995 w 1514221"/>
                <a:gd name="connsiteY5" fmla="*/ 831850 h 831850"/>
                <a:gd name="connsiteX6" fmla="*/ 278830 w 1514221"/>
                <a:gd name="connsiteY6" fmla="*/ 831850 h 831850"/>
                <a:gd name="connsiteX7" fmla="*/ 0 w 1514221"/>
                <a:gd name="connsiteY7" fmla="*/ 831850 h 831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14221" h="831850">
                  <a:moveTo>
                    <a:pt x="837397" y="0"/>
                  </a:moveTo>
                  <a:lnTo>
                    <a:pt x="1116227" y="0"/>
                  </a:lnTo>
                  <a:lnTo>
                    <a:pt x="1235391" y="0"/>
                  </a:lnTo>
                  <a:lnTo>
                    <a:pt x="1514221" y="0"/>
                  </a:lnTo>
                  <a:lnTo>
                    <a:pt x="676825" y="831850"/>
                  </a:lnTo>
                  <a:lnTo>
                    <a:pt x="397995" y="831850"/>
                  </a:lnTo>
                  <a:lnTo>
                    <a:pt x="278830" y="831850"/>
                  </a:lnTo>
                  <a:lnTo>
                    <a:pt x="0" y="83185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9" name="任意多边形 18"/>
            <p:cNvSpPr/>
            <p:nvPr userDrawn="1"/>
          </p:nvSpPr>
          <p:spPr>
            <a:xfrm>
              <a:off x="2659732" y="1"/>
              <a:ext cx="670738" cy="446886"/>
            </a:xfrm>
            <a:custGeom>
              <a:avLst/>
              <a:gdLst>
                <a:gd name="connsiteX0" fmla="*/ 552910 w 824374"/>
                <a:gd name="connsiteY0" fmla="*/ 0 h 549247"/>
                <a:gd name="connsiteX1" fmla="*/ 824374 w 824374"/>
                <a:gd name="connsiteY1" fmla="*/ 0 h 549247"/>
                <a:gd name="connsiteX2" fmla="*/ 271464 w 824374"/>
                <a:gd name="connsiteY2" fmla="*/ 549247 h 549247"/>
                <a:gd name="connsiteX3" fmla="*/ 0 w 824374"/>
                <a:gd name="connsiteY3" fmla="*/ 549247 h 549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4374" h="549247">
                  <a:moveTo>
                    <a:pt x="552910" y="0"/>
                  </a:moveTo>
                  <a:lnTo>
                    <a:pt x="824374" y="0"/>
                  </a:lnTo>
                  <a:lnTo>
                    <a:pt x="271464" y="549247"/>
                  </a:lnTo>
                  <a:lnTo>
                    <a:pt x="0" y="549247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21" name="任意多边形 20"/>
          <p:cNvSpPr/>
          <p:nvPr userDrawn="1"/>
        </p:nvSpPr>
        <p:spPr>
          <a:xfrm>
            <a:off x="-339254" y="546773"/>
            <a:ext cx="824374" cy="549247"/>
          </a:xfrm>
          <a:custGeom>
            <a:avLst/>
            <a:gdLst>
              <a:gd name="connsiteX0" fmla="*/ 552910 w 824374"/>
              <a:gd name="connsiteY0" fmla="*/ 0 h 549247"/>
              <a:gd name="connsiteX1" fmla="*/ 824374 w 824374"/>
              <a:gd name="connsiteY1" fmla="*/ 0 h 549247"/>
              <a:gd name="connsiteX2" fmla="*/ 271464 w 824374"/>
              <a:gd name="connsiteY2" fmla="*/ 549247 h 549247"/>
              <a:gd name="connsiteX3" fmla="*/ 0 w 824374"/>
              <a:gd name="connsiteY3" fmla="*/ 549247 h 549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374" h="549247">
                <a:moveTo>
                  <a:pt x="552910" y="0"/>
                </a:moveTo>
                <a:lnTo>
                  <a:pt x="824374" y="0"/>
                </a:lnTo>
                <a:lnTo>
                  <a:pt x="271464" y="549247"/>
                </a:lnTo>
                <a:lnTo>
                  <a:pt x="0" y="549247"/>
                </a:lnTo>
                <a:close/>
              </a:path>
            </a:pathLst>
          </a:custGeom>
          <a:gradFill>
            <a:gsLst>
              <a:gs pos="0">
                <a:schemeClr val="bg1"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2" name="直接连接符 21"/>
          <p:cNvCxnSpPr/>
          <p:nvPr userDrawn="1"/>
        </p:nvCxnSpPr>
        <p:spPr>
          <a:xfrm>
            <a:off x="0" y="843113"/>
            <a:ext cx="11964987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平行四边形 22"/>
          <p:cNvSpPr/>
          <p:nvPr userDrawn="1"/>
        </p:nvSpPr>
        <p:spPr>
          <a:xfrm>
            <a:off x="11798295" y="685489"/>
            <a:ext cx="166692" cy="97239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平行四边形 23"/>
          <p:cNvSpPr/>
          <p:nvPr userDrawn="1"/>
        </p:nvSpPr>
        <p:spPr>
          <a:xfrm>
            <a:off x="11631603" y="685489"/>
            <a:ext cx="166692" cy="97239"/>
          </a:xfrm>
          <a:prstGeom prst="parallelogram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" name="Rectangle 6"/>
          <p:cNvSpPr/>
          <p:nvPr/>
        </p:nvSpPr>
        <p:spPr>
          <a:xfrm flipV="1">
            <a:off x="0" y="6504449"/>
            <a:ext cx="12192000" cy="365124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4896643" y="6476843"/>
            <a:ext cx="2171700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DSA | HKUST(GZ)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106487" y="156576"/>
            <a:ext cx="9336257" cy="6308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defRPr lang="en-US" altLang="en-US" sz="3600" b="1" strike="noStrike" kern="1200" spc="0" baseline="0" dirty="0" smtClean="0">
                <a:solidFill>
                  <a:srgbClr val="003366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51772" y="6515381"/>
            <a:ext cx="740228" cy="365125"/>
          </a:xfrm>
          <a:prstGeom prst="rect">
            <a:avLst/>
          </a:prstGeom>
        </p:spPr>
        <p:txBody>
          <a:bodyPr anchor="ctr"/>
          <a:lstStyle>
            <a:lvl1pPr>
              <a:defRPr sz="22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48D484B4-D9FB-CC40-86CD-AFBD26B2E985}" type="slidenum">
              <a:rPr lang="en-US" smtClean="0"/>
            </a:fld>
            <a:endParaRPr lang="en-US" dirty="0"/>
          </a:p>
        </p:txBody>
      </p:sp>
      <p:sp>
        <p:nvSpPr>
          <p:cNvPr id="25" name="文本框 30"/>
          <p:cNvSpPr txBox="1"/>
          <p:nvPr userDrawn="1"/>
        </p:nvSpPr>
        <p:spPr>
          <a:xfrm>
            <a:off x="142298" y="6473952"/>
            <a:ext cx="1278571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Jing Tang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4" name="Graphic 16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42744" y="190354"/>
            <a:ext cx="1645920" cy="43152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H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-4761" y="0"/>
            <a:ext cx="12196761" cy="6858001"/>
          </a:xfrm>
          <a:prstGeom prst="rect">
            <a:avLst/>
          </a:prstGeom>
          <a:gradFill>
            <a:gsLst>
              <a:gs pos="33000">
                <a:srgbClr val="FFFFFF">
                  <a:alpha val="89000"/>
                </a:srgbClr>
              </a:gs>
              <a:gs pos="7000">
                <a:schemeClr val="bg1"/>
              </a:gs>
              <a:gs pos="67000">
                <a:schemeClr val="bg1">
                  <a:alpha val="55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pic>
        <p:nvPicPr>
          <p:cNvPr id="83" name="图片 8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500"/>
          <a:stretch>
            <a:fillRect/>
          </a:stretch>
        </p:blipFill>
        <p:spPr>
          <a:xfrm>
            <a:off x="-2380" y="0"/>
            <a:ext cx="12194380" cy="6858001"/>
          </a:xfrm>
          <a:prstGeom prst="rect">
            <a:avLst/>
          </a:prstGeom>
        </p:spPr>
      </p:pic>
      <p:sp>
        <p:nvSpPr>
          <p:cNvPr id="4" name="任意多边形: 形状 3"/>
          <p:cNvSpPr/>
          <p:nvPr userDrawn="1"/>
        </p:nvSpPr>
        <p:spPr>
          <a:xfrm rot="1946637">
            <a:off x="11291772" y="4484088"/>
            <a:ext cx="1342588" cy="2965475"/>
          </a:xfrm>
          <a:custGeom>
            <a:avLst/>
            <a:gdLst>
              <a:gd name="connsiteX0" fmla="*/ 0 w 1342588"/>
              <a:gd name="connsiteY0" fmla="*/ 0 h 2965475"/>
              <a:gd name="connsiteX1" fmla="*/ 1342588 w 1342588"/>
              <a:gd name="connsiteY1" fmla="*/ 2111997 h 2965475"/>
              <a:gd name="connsiteX2" fmla="*/ 0 w 1342588"/>
              <a:gd name="connsiteY2" fmla="*/ 2965475 h 2965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42588" h="2965475">
                <a:moveTo>
                  <a:pt x="0" y="0"/>
                </a:moveTo>
                <a:lnTo>
                  <a:pt x="1342588" y="2111997"/>
                </a:lnTo>
                <a:lnTo>
                  <a:pt x="0" y="296547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80" name="任意多边形: 形状 79"/>
          <p:cNvSpPr/>
          <p:nvPr userDrawn="1"/>
        </p:nvSpPr>
        <p:spPr>
          <a:xfrm>
            <a:off x="1" y="1"/>
            <a:ext cx="5781347" cy="6857999"/>
          </a:xfrm>
          <a:custGeom>
            <a:avLst/>
            <a:gdLst>
              <a:gd name="connsiteX0" fmla="*/ 0 w 5781347"/>
              <a:gd name="connsiteY0" fmla="*/ 0 h 6857999"/>
              <a:gd name="connsiteX1" fmla="*/ 5781347 w 5781347"/>
              <a:gd name="connsiteY1" fmla="*/ 0 h 6857999"/>
              <a:gd name="connsiteX2" fmla="*/ 1450589 w 5781347"/>
              <a:gd name="connsiteY2" fmla="*/ 6857999 h 6857999"/>
              <a:gd name="connsiteX3" fmla="*/ 0 w 5781347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1347" h="6857999">
                <a:moveTo>
                  <a:pt x="0" y="0"/>
                </a:moveTo>
                <a:lnTo>
                  <a:pt x="5781347" y="0"/>
                </a:lnTo>
                <a:lnTo>
                  <a:pt x="1450589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9" name="任意多边形: 形状 78"/>
          <p:cNvSpPr/>
          <p:nvPr userDrawn="1"/>
        </p:nvSpPr>
        <p:spPr>
          <a:xfrm rot="1946637">
            <a:off x="-720317" y="-1899824"/>
            <a:ext cx="4902793" cy="7492316"/>
          </a:xfrm>
          <a:custGeom>
            <a:avLst/>
            <a:gdLst>
              <a:gd name="connsiteX0" fmla="*/ 0 w 4902793"/>
              <a:gd name="connsiteY0" fmla="*/ 3116685 h 7492316"/>
              <a:gd name="connsiteX1" fmla="*/ 4902793 w 4902793"/>
              <a:gd name="connsiteY1" fmla="*/ 0 h 7492316"/>
              <a:gd name="connsiteX2" fmla="*/ 4902793 w 4902793"/>
              <a:gd name="connsiteY2" fmla="*/ 7492316 h 7492316"/>
              <a:gd name="connsiteX3" fmla="*/ 2781570 w 4902793"/>
              <a:gd name="connsiteY3" fmla="*/ 7492316 h 7492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02793" h="7492316">
                <a:moveTo>
                  <a:pt x="0" y="3116685"/>
                </a:moveTo>
                <a:lnTo>
                  <a:pt x="4902793" y="0"/>
                </a:lnTo>
                <a:lnTo>
                  <a:pt x="4902793" y="7492316"/>
                </a:lnTo>
                <a:lnTo>
                  <a:pt x="2781570" y="7492316"/>
                </a:lnTo>
                <a:close/>
              </a:path>
            </a:pathLst>
          </a:custGeom>
          <a:solidFill>
            <a:schemeClr val="accent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" name="任意多边形: 形状 6"/>
          <p:cNvSpPr/>
          <p:nvPr userDrawn="1"/>
        </p:nvSpPr>
        <p:spPr>
          <a:xfrm rot="1946637">
            <a:off x="-1004883" y="3894140"/>
            <a:ext cx="3917268" cy="185603"/>
          </a:xfrm>
          <a:custGeom>
            <a:avLst/>
            <a:gdLst>
              <a:gd name="connsiteX0" fmla="*/ 0 w 3917268"/>
              <a:gd name="connsiteY0" fmla="*/ 0 h 185603"/>
              <a:gd name="connsiteX1" fmla="*/ 3917268 w 3917268"/>
              <a:gd name="connsiteY1" fmla="*/ 0 h 185603"/>
              <a:gd name="connsiteX2" fmla="*/ 3917268 w 3917268"/>
              <a:gd name="connsiteY2" fmla="*/ 185603 h 185603"/>
              <a:gd name="connsiteX3" fmla="*/ 117987 w 3917268"/>
              <a:gd name="connsiteY3" fmla="*/ 185603 h 185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17268" h="185603">
                <a:moveTo>
                  <a:pt x="0" y="0"/>
                </a:moveTo>
                <a:lnTo>
                  <a:pt x="3917268" y="0"/>
                </a:lnTo>
                <a:lnTo>
                  <a:pt x="3917268" y="185603"/>
                </a:lnTo>
                <a:lnTo>
                  <a:pt x="117987" y="185603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66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7" name="任意多边形: 形状 76"/>
          <p:cNvSpPr/>
          <p:nvPr userDrawn="1"/>
        </p:nvSpPr>
        <p:spPr>
          <a:xfrm rot="1946637">
            <a:off x="243137" y="-1618737"/>
            <a:ext cx="4301549" cy="5957100"/>
          </a:xfrm>
          <a:custGeom>
            <a:avLst/>
            <a:gdLst>
              <a:gd name="connsiteX0" fmla="*/ 2401963 w 4301549"/>
              <a:gd name="connsiteY0" fmla="*/ 1207559 h 5957100"/>
              <a:gd name="connsiteX1" fmla="*/ 4301548 w 4301549"/>
              <a:gd name="connsiteY1" fmla="*/ 0 h 5957100"/>
              <a:gd name="connsiteX2" fmla="*/ 4301549 w 4301549"/>
              <a:gd name="connsiteY2" fmla="*/ 5957100 h 5957100"/>
              <a:gd name="connsiteX3" fmla="*/ 1207559 w 4301549"/>
              <a:gd name="connsiteY3" fmla="*/ 5957100 h 5957100"/>
              <a:gd name="connsiteX4" fmla="*/ 0 w 4301549"/>
              <a:gd name="connsiteY4" fmla="*/ 4057513 h 5957100"/>
              <a:gd name="connsiteX5" fmla="*/ 2401963 w 4301549"/>
              <a:gd name="connsiteY5" fmla="*/ 4057513 h 5957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01549" h="5957100">
                <a:moveTo>
                  <a:pt x="2401963" y="1207559"/>
                </a:moveTo>
                <a:lnTo>
                  <a:pt x="4301548" y="0"/>
                </a:lnTo>
                <a:lnTo>
                  <a:pt x="4301549" y="5957100"/>
                </a:lnTo>
                <a:lnTo>
                  <a:pt x="1207559" y="5957100"/>
                </a:lnTo>
                <a:lnTo>
                  <a:pt x="0" y="4057513"/>
                </a:lnTo>
                <a:lnTo>
                  <a:pt x="2401963" y="4057513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43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81" name="任意多边形: 形状 80"/>
          <p:cNvSpPr/>
          <p:nvPr userDrawn="1"/>
        </p:nvSpPr>
        <p:spPr>
          <a:xfrm flipH="1">
            <a:off x="0" y="2624220"/>
            <a:ext cx="12192000" cy="2383200"/>
          </a:xfrm>
          <a:custGeom>
            <a:avLst/>
            <a:gdLst>
              <a:gd name="connsiteX0" fmla="*/ 12192000 w 12192000"/>
              <a:gd name="connsiteY0" fmla="*/ 0 h 2383200"/>
              <a:gd name="connsiteX1" fmla="*/ 11953021 w 12192000"/>
              <a:gd name="connsiteY1" fmla="*/ 0 h 2383200"/>
              <a:gd name="connsiteX2" fmla="*/ 537341 w 12192000"/>
              <a:gd name="connsiteY2" fmla="*/ 0 h 2383200"/>
              <a:gd name="connsiteX3" fmla="*/ 0 w 12192000"/>
              <a:gd name="connsiteY3" fmla="*/ 0 h 2383200"/>
              <a:gd name="connsiteX4" fmla="*/ 0 w 12192000"/>
              <a:gd name="connsiteY4" fmla="*/ 2383200 h 2383200"/>
              <a:gd name="connsiteX5" fmla="*/ 537341 w 12192000"/>
              <a:gd name="connsiteY5" fmla="*/ 2383200 h 2383200"/>
              <a:gd name="connsiteX6" fmla="*/ 8212875 w 12192000"/>
              <a:gd name="connsiteY6" fmla="*/ 2383200 h 2383200"/>
              <a:gd name="connsiteX7" fmla="*/ 8750216 w 12192000"/>
              <a:gd name="connsiteY7" fmla="*/ 2383200 h 2383200"/>
              <a:gd name="connsiteX8" fmla="*/ 12192000 w 12192000"/>
              <a:gd name="connsiteY8" fmla="*/ 190115 h 238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2383200">
                <a:moveTo>
                  <a:pt x="12192000" y="0"/>
                </a:moveTo>
                <a:lnTo>
                  <a:pt x="11953021" y="0"/>
                </a:lnTo>
                <a:lnTo>
                  <a:pt x="537341" y="0"/>
                </a:lnTo>
                <a:lnTo>
                  <a:pt x="0" y="0"/>
                </a:lnTo>
                <a:lnTo>
                  <a:pt x="0" y="2383200"/>
                </a:lnTo>
                <a:lnTo>
                  <a:pt x="537341" y="2383200"/>
                </a:lnTo>
                <a:lnTo>
                  <a:pt x="8212875" y="2383200"/>
                </a:lnTo>
                <a:lnTo>
                  <a:pt x="8750216" y="2383200"/>
                </a:lnTo>
                <a:lnTo>
                  <a:pt x="12192000" y="190115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  <a:effectLst>
            <a:outerShdw blurRad="1270000" dist="406400" dir="5400000" sx="80000" sy="8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6" name="任意多边形: 形状 75"/>
          <p:cNvSpPr/>
          <p:nvPr userDrawn="1"/>
        </p:nvSpPr>
        <p:spPr>
          <a:xfrm rot="1946637">
            <a:off x="61446" y="-2331976"/>
            <a:ext cx="6816051" cy="6453716"/>
          </a:xfrm>
          <a:custGeom>
            <a:avLst/>
            <a:gdLst>
              <a:gd name="connsiteX0" fmla="*/ 0 w 6816051"/>
              <a:gd name="connsiteY0" fmla="*/ 4332935 h 6453716"/>
              <a:gd name="connsiteX1" fmla="*/ 6816051 w 6816051"/>
              <a:gd name="connsiteY1" fmla="*/ 0 h 6453716"/>
              <a:gd name="connsiteX2" fmla="*/ 6816051 w 6816051"/>
              <a:gd name="connsiteY2" fmla="*/ 6453716 h 6453716"/>
              <a:gd name="connsiteX3" fmla="*/ 1348172 w 6816051"/>
              <a:gd name="connsiteY3" fmla="*/ 6453716 h 645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16051" h="6453716">
                <a:moveTo>
                  <a:pt x="0" y="4332935"/>
                </a:moveTo>
                <a:lnTo>
                  <a:pt x="6816051" y="0"/>
                </a:lnTo>
                <a:lnTo>
                  <a:pt x="6816051" y="6453716"/>
                </a:lnTo>
                <a:lnTo>
                  <a:pt x="1348172" y="6453716"/>
                </a:lnTo>
                <a:close/>
              </a:path>
            </a:pathLst>
          </a:custGeom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1" name="任意多边形: 形状 10"/>
          <p:cNvSpPr/>
          <p:nvPr userDrawn="1"/>
        </p:nvSpPr>
        <p:spPr>
          <a:xfrm rot="1946637">
            <a:off x="2155105" y="-640499"/>
            <a:ext cx="2015107" cy="1280995"/>
          </a:xfrm>
          <a:custGeom>
            <a:avLst/>
            <a:gdLst>
              <a:gd name="connsiteX0" fmla="*/ 0 w 2015107"/>
              <a:gd name="connsiteY0" fmla="*/ 1280995 h 1280995"/>
              <a:gd name="connsiteX1" fmla="*/ 2015107 w 2015107"/>
              <a:gd name="connsiteY1" fmla="*/ 0 h 1280995"/>
              <a:gd name="connsiteX2" fmla="*/ 2015107 w 2015107"/>
              <a:gd name="connsiteY2" fmla="*/ 1280995 h 1280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15107" h="1280995">
                <a:moveTo>
                  <a:pt x="0" y="1280995"/>
                </a:moveTo>
                <a:lnTo>
                  <a:pt x="2015107" y="0"/>
                </a:lnTo>
                <a:lnTo>
                  <a:pt x="2015107" y="128099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2" name="任意多边形: 形状 11"/>
          <p:cNvSpPr/>
          <p:nvPr userDrawn="1"/>
        </p:nvSpPr>
        <p:spPr>
          <a:xfrm rot="1946637">
            <a:off x="2373140" y="-528410"/>
            <a:ext cx="1662458" cy="1056818"/>
          </a:xfrm>
          <a:custGeom>
            <a:avLst/>
            <a:gdLst>
              <a:gd name="connsiteX0" fmla="*/ 0 w 1662458"/>
              <a:gd name="connsiteY0" fmla="*/ 1056818 h 1056818"/>
              <a:gd name="connsiteX1" fmla="*/ 1662458 w 1662458"/>
              <a:gd name="connsiteY1" fmla="*/ 0 h 1056818"/>
              <a:gd name="connsiteX2" fmla="*/ 1662458 w 1662458"/>
              <a:gd name="connsiteY2" fmla="*/ 1056818 h 1056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62458" h="1056818">
                <a:moveTo>
                  <a:pt x="0" y="1056818"/>
                </a:moveTo>
                <a:lnTo>
                  <a:pt x="1662458" y="0"/>
                </a:lnTo>
                <a:lnTo>
                  <a:pt x="1662458" y="1056818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3" name="任意多边形: 形状 12"/>
          <p:cNvSpPr/>
          <p:nvPr userDrawn="1"/>
        </p:nvSpPr>
        <p:spPr>
          <a:xfrm rot="1946637">
            <a:off x="2745499" y="-330405"/>
            <a:ext cx="1039509" cy="660811"/>
          </a:xfrm>
          <a:custGeom>
            <a:avLst/>
            <a:gdLst>
              <a:gd name="connsiteX0" fmla="*/ 0 w 1039509"/>
              <a:gd name="connsiteY0" fmla="*/ 660811 h 660811"/>
              <a:gd name="connsiteX1" fmla="*/ 1039509 w 1039509"/>
              <a:gd name="connsiteY1" fmla="*/ 0 h 660811"/>
              <a:gd name="connsiteX2" fmla="*/ 1039509 w 1039509"/>
              <a:gd name="connsiteY2" fmla="*/ 660811 h 660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39509" h="660811">
                <a:moveTo>
                  <a:pt x="0" y="660811"/>
                </a:moveTo>
                <a:lnTo>
                  <a:pt x="1039509" y="0"/>
                </a:lnTo>
                <a:lnTo>
                  <a:pt x="1039509" y="66081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8" name="任意多边形: 形状 77"/>
          <p:cNvSpPr/>
          <p:nvPr userDrawn="1"/>
        </p:nvSpPr>
        <p:spPr>
          <a:xfrm rot="1946637">
            <a:off x="770831" y="-2125586"/>
            <a:ext cx="6046618" cy="6453716"/>
          </a:xfrm>
          <a:custGeom>
            <a:avLst/>
            <a:gdLst>
              <a:gd name="connsiteX0" fmla="*/ 5136217 w 6046618"/>
              <a:gd name="connsiteY0" fmla="*/ 578738 h 6453716"/>
              <a:gd name="connsiteX1" fmla="*/ 6046618 w 6046618"/>
              <a:gd name="connsiteY1" fmla="*/ 0 h 6453716"/>
              <a:gd name="connsiteX2" fmla="*/ 6046617 w 6046618"/>
              <a:gd name="connsiteY2" fmla="*/ 6453716 h 6453716"/>
              <a:gd name="connsiteX3" fmla="*/ 578738 w 6046618"/>
              <a:gd name="connsiteY3" fmla="*/ 6453716 h 6453716"/>
              <a:gd name="connsiteX4" fmla="*/ 0 w 6046618"/>
              <a:gd name="connsiteY4" fmla="*/ 5543315 h 6453716"/>
              <a:gd name="connsiteX5" fmla="*/ 5136217 w 6046618"/>
              <a:gd name="connsiteY5" fmla="*/ 5543314 h 645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46618" h="6453716">
                <a:moveTo>
                  <a:pt x="5136217" y="578738"/>
                </a:moveTo>
                <a:lnTo>
                  <a:pt x="6046618" y="0"/>
                </a:lnTo>
                <a:lnTo>
                  <a:pt x="6046617" y="6453716"/>
                </a:lnTo>
                <a:lnTo>
                  <a:pt x="578738" y="6453716"/>
                </a:lnTo>
                <a:lnTo>
                  <a:pt x="0" y="5543315"/>
                </a:lnTo>
                <a:lnTo>
                  <a:pt x="5136217" y="5543314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43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82" name="任意多边形: 形状 81"/>
          <p:cNvSpPr/>
          <p:nvPr userDrawn="1"/>
        </p:nvSpPr>
        <p:spPr>
          <a:xfrm rot="1946637" flipV="1">
            <a:off x="-294245" y="5717222"/>
            <a:ext cx="2118100" cy="480710"/>
          </a:xfrm>
          <a:custGeom>
            <a:avLst/>
            <a:gdLst>
              <a:gd name="connsiteX0" fmla="*/ 0 w 2118100"/>
              <a:gd name="connsiteY0" fmla="*/ 480710 h 480710"/>
              <a:gd name="connsiteX1" fmla="*/ 2118100 w 2118100"/>
              <a:gd name="connsiteY1" fmla="*/ 480710 h 480710"/>
              <a:gd name="connsiteX2" fmla="*/ 2118100 w 2118100"/>
              <a:gd name="connsiteY2" fmla="*/ 0 h 480710"/>
              <a:gd name="connsiteX3" fmla="*/ 305586 w 2118100"/>
              <a:gd name="connsiteY3" fmla="*/ 0 h 480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18100" h="480710">
                <a:moveTo>
                  <a:pt x="0" y="480710"/>
                </a:moveTo>
                <a:lnTo>
                  <a:pt x="2118100" y="480710"/>
                </a:lnTo>
                <a:lnTo>
                  <a:pt x="2118100" y="0"/>
                </a:lnTo>
                <a:lnTo>
                  <a:pt x="305586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0"/>
                  <a:alpha val="46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6" name="任意多边形: 形状 15"/>
          <p:cNvSpPr/>
          <p:nvPr userDrawn="1"/>
        </p:nvSpPr>
        <p:spPr>
          <a:xfrm rot="1946637">
            <a:off x="2242838" y="-600563"/>
            <a:ext cx="1889463" cy="1201124"/>
          </a:xfrm>
          <a:custGeom>
            <a:avLst/>
            <a:gdLst>
              <a:gd name="connsiteX0" fmla="*/ 0 w 1889463"/>
              <a:gd name="connsiteY0" fmla="*/ 1201124 h 1201124"/>
              <a:gd name="connsiteX1" fmla="*/ 256639 w 1889463"/>
              <a:gd name="connsiteY1" fmla="*/ 1037979 h 1201124"/>
              <a:gd name="connsiteX2" fmla="*/ 1726319 w 1889463"/>
              <a:gd name="connsiteY2" fmla="*/ 1037979 h 1201124"/>
              <a:gd name="connsiteX3" fmla="*/ 1726319 w 1889463"/>
              <a:gd name="connsiteY3" fmla="*/ 103710 h 1201124"/>
              <a:gd name="connsiteX4" fmla="*/ 1889463 w 1889463"/>
              <a:gd name="connsiteY4" fmla="*/ 0 h 1201124"/>
              <a:gd name="connsiteX5" fmla="*/ 1889463 w 1889463"/>
              <a:gd name="connsiteY5" fmla="*/ 1201124 h 1201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89463" h="1201124">
                <a:moveTo>
                  <a:pt x="0" y="1201124"/>
                </a:moveTo>
                <a:lnTo>
                  <a:pt x="256639" y="1037979"/>
                </a:lnTo>
                <a:lnTo>
                  <a:pt x="1726319" y="1037979"/>
                </a:lnTo>
                <a:lnTo>
                  <a:pt x="1726319" y="103710"/>
                </a:lnTo>
                <a:lnTo>
                  <a:pt x="1889463" y="0"/>
                </a:lnTo>
                <a:lnTo>
                  <a:pt x="1889463" y="1201124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30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cxnSp>
        <p:nvCxnSpPr>
          <p:cNvPr id="20" name="[动画大师]_Straight Connector 64" descr="e7d195523061f1c0d3ba7f298e59d031c9c3f97027ed136f882110EF8F17BAD1F2C348D17C7856EF46CB4678CC9E44EE1ABA681E3133328A7B4D22AAF822B2429426B2355AA8CC4431B8568D2CF3B73AE9F4AE98D5A0D6A5566EF967553E96D781C502472DAB692B5E92B1CB5B32F40BF8CF6181A24AB2F2CD3A9A53F0FE7F0D4E247476572CCFAC"/>
          <p:cNvCxnSpPr/>
          <p:nvPr userDrawn="1"/>
        </p:nvCxnSpPr>
        <p:spPr>
          <a:xfrm>
            <a:off x="993518" y="2742378"/>
            <a:ext cx="1249626" cy="788221"/>
          </a:xfrm>
          <a:prstGeom prst="line">
            <a:avLst/>
          </a:prstGeom>
          <a:ln w="25400" cap="rnd"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 descr="e7d195523061f1c0d3ba7f298e59d031c9c3f97027ed136f882110EF8F17BAD1F2C348D17C7856EF46CB4678CC9E44EE1ABA681E3133328A7B4D22AAF822B2429426B2355AA8CC4431B8568D2CF3B73AE9F4AE98D5A0D6A5566EF967553E96D781C502472DAB692B5E92B1CB5B32F40BF8CF6181A24AB2F2CD3A9A53F0FE7F0D4E247476572CCFAC"/>
          <p:cNvCxnSpPr/>
          <p:nvPr userDrawn="1"/>
        </p:nvCxnSpPr>
        <p:spPr>
          <a:xfrm>
            <a:off x="2192377" y="3306970"/>
            <a:ext cx="280583" cy="178659"/>
          </a:xfrm>
          <a:prstGeom prst="line">
            <a:avLst/>
          </a:prstGeom>
          <a:ln w="25400" cap="rnd"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6195688" y="2624219"/>
            <a:ext cx="5670964" cy="1886806"/>
          </a:xfrm>
          <a:prstGeom prst="rect">
            <a:avLst/>
          </a:prstGeom>
        </p:spPr>
        <p:txBody>
          <a:bodyPr anchor="ctr"/>
          <a:lstStyle>
            <a:lvl1pPr>
              <a:defRPr b="1">
                <a:solidFill>
                  <a:srgbClr val="AA790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23" name="Subtitle 2"/>
          <p:cNvSpPr>
            <a:spLocks noGrp="1"/>
          </p:cNvSpPr>
          <p:nvPr>
            <p:ph type="subTitle" idx="1"/>
          </p:nvPr>
        </p:nvSpPr>
        <p:spPr>
          <a:xfrm>
            <a:off x="6195686" y="4511025"/>
            <a:ext cx="5670966" cy="49639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3200">
                <a:solidFill>
                  <a:srgbClr val="003366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pic>
        <p:nvPicPr>
          <p:cNvPr id="2" name="Graphic 17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5145" y="314718"/>
            <a:ext cx="2286000" cy="59934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688 0.05486 L -2.29167E-6 4.07407E-6 " pathEditMode="relative" rAng="0" ptsTypes="AA">
                                      <p:cBhvr additive="base">
                                        <p:cTn id="9" dur="2000" autoRev="1" spd="-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44" y="-2755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467 -0.05023 L 3.95833E-6 1.11111E-6 " pathEditMode="relative" rAng="0" ptsTypes="AA">
                                      <p:cBhvr additive="base">
                                        <p:cTn id="14" dur="2500" autoRev="1" spd="-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27" y="250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075 0.04838 L -8.33333E-7 0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31" y="-2431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1" dur="2000" fill="hold"/>
                                        <p:tgtEl>
                                          <p:spTgt spid="83"/>
                                        </p:tgtEl>
                                      </p:cBhvr>
                                      <p:by x="150000" y="150000"/>
                                      <p:from x="109677" y="109677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To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图片 3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43" r="6443"/>
          <a:stretch>
            <a:fillRect/>
          </a:stretch>
        </p:blipFill>
        <p:spPr>
          <a:xfrm>
            <a:off x="0" y="0"/>
            <a:ext cx="12196761" cy="6858000"/>
          </a:xfrm>
          <a:prstGeom prst="rect">
            <a:avLst/>
          </a:prstGeom>
        </p:spPr>
      </p:pic>
      <p:sp>
        <p:nvSpPr>
          <p:cNvPr id="22" name="矩形 21" hidden="1"/>
          <p:cNvSpPr/>
          <p:nvPr userDrawn="1"/>
        </p:nvSpPr>
        <p:spPr>
          <a:xfrm>
            <a:off x="-2380" y="0"/>
            <a:ext cx="12196761" cy="6858001"/>
          </a:xfrm>
          <a:prstGeom prst="rect">
            <a:avLst/>
          </a:prstGeom>
          <a:gradFill flip="none" rotWithShape="1">
            <a:gsLst>
              <a:gs pos="76000">
                <a:schemeClr val="bg1">
                  <a:alpha val="41000"/>
                </a:schemeClr>
              </a:gs>
              <a:gs pos="98000">
                <a:schemeClr val="bg1">
                  <a:alpha val="91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23" name="任意多边形: 形状 22"/>
          <p:cNvSpPr/>
          <p:nvPr userDrawn="1"/>
        </p:nvSpPr>
        <p:spPr>
          <a:xfrm rot="19653363" flipH="1">
            <a:off x="3700005" y="2378883"/>
            <a:ext cx="10602700" cy="14641426"/>
          </a:xfrm>
          <a:custGeom>
            <a:avLst/>
            <a:gdLst>
              <a:gd name="connsiteX0" fmla="*/ 5637443 w 5637443"/>
              <a:gd name="connsiteY0" fmla="*/ 0 h 7784829"/>
              <a:gd name="connsiteX1" fmla="*/ 5637443 w 5637443"/>
              <a:gd name="connsiteY1" fmla="*/ 7784829 h 7784829"/>
              <a:gd name="connsiteX2" fmla="*/ 722035 w 5637443"/>
              <a:gd name="connsiteY2" fmla="*/ 7784829 h 7784829"/>
              <a:gd name="connsiteX3" fmla="*/ 0 w 5637443"/>
              <a:gd name="connsiteY3" fmla="*/ 6649010 h 7784829"/>
              <a:gd name="connsiteX4" fmla="*/ 3412802 w 5637443"/>
              <a:gd name="connsiteY4" fmla="*/ 6649010 h 7784829"/>
              <a:gd name="connsiteX5" fmla="*/ 3412802 w 5637443"/>
              <a:gd name="connsiteY5" fmla="*/ 1414195 h 7784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37443" h="7784829">
                <a:moveTo>
                  <a:pt x="5637443" y="0"/>
                </a:moveTo>
                <a:lnTo>
                  <a:pt x="5637443" y="7784829"/>
                </a:lnTo>
                <a:lnTo>
                  <a:pt x="722035" y="7784829"/>
                </a:lnTo>
                <a:lnTo>
                  <a:pt x="0" y="6649010"/>
                </a:lnTo>
                <a:lnTo>
                  <a:pt x="3412802" y="6649010"/>
                </a:lnTo>
                <a:lnTo>
                  <a:pt x="3412802" y="1414195"/>
                </a:lnTo>
                <a:close/>
              </a:path>
            </a:pathLst>
          </a:custGeom>
          <a:solidFill>
            <a:schemeClr val="accent1">
              <a:lumMod val="75000"/>
              <a:alpha val="28000"/>
            </a:schemeClr>
          </a:solidFill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平行四边形 7"/>
          <p:cNvSpPr/>
          <p:nvPr userDrawn="1"/>
        </p:nvSpPr>
        <p:spPr>
          <a:xfrm flipH="1">
            <a:off x="9419768" y="0"/>
            <a:ext cx="2946402" cy="2804409"/>
          </a:xfrm>
          <a:prstGeom prst="parallelogram">
            <a:avLst>
              <a:gd name="adj" fmla="val 63482"/>
            </a:avLst>
          </a:prstGeom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任意多边形: 形状 13"/>
          <p:cNvSpPr/>
          <p:nvPr userDrawn="1"/>
        </p:nvSpPr>
        <p:spPr>
          <a:xfrm rot="19653363" flipH="1">
            <a:off x="-564374" y="-3407448"/>
            <a:ext cx="11927378" cy="16470694"/>
          </a:xfrm>
          <a:custGeom>
            <a:avLst/>
            <a:gdLst>
              <a:gd name="connsiteX0" fmla="*/ 5637443 w 5637443"/>
              <a:gd name="connsiteY0" fmla="*/ 0 h 7784829"/>
              <a:gd name="connsiteX1" fmla="*/ 5637443 w 5637443"/>
              <a:gd name="connsiteY1" fmla="*/ 7784829 h 7784829"/>
              <a:gd name="connsiteX2" fmla="*/ 722035 w 5637443"/>
              <a:gd name="connsiteY2" fmla="*/ 7784829 h 7784829"/>
              <a:gd name="connsiteX3" fmla="*/ 0 w 5637443"/>
              <a:gd name="connsiteY3" fmla="*/ 6649010 h 7784829"/>
              <a:gd name="connsiteX4" fmla="*/ 3412802 w 5637443"/>
              <a:gd name="connsiteY4" fmla="*/ 6649010 h 7784829"/>
              <a:gd name="connsiteX5" fmla="*/ 3412802 w 5637443"/>
              <a:gd name="connsiteY5" fmla="*/ 1414195 h 7784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37443" h="7784829">
                <a:moveTo>
                  <a:pt x="5637443" y="0"/>
                </a:moveTo>
                <a:lnTo>
                  <a:pt x="5637443" y="7784829"/>
                </a:lnTo>
                <a:lnTo>
                  <a:pt x="722035" y="7784829"/>
                </a:lnTo>
                <a:lnTo>
                  <a:pt x="0" y="6649010"/>
                </a:lnTo>
                <a:lnTo>
                  <a:pt x="3412802" y="6649010"/>
                </a:lnTo>
                <a:lnTo>
                  <a:pt x="3412802" y="1414195"/>
                </a:lnTo>
                <a:close/>
              </a:path>
            </a:pathLst>
          </a:custGeom>
          <a:ln>
            <a:noFill/>
          </a:ln>
          <a:effectLst>
            <a:outerShdw blurRad="939800" dist="330200" dir="1026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任意多边形: 形状 24"/>
          <p:cNvSpPr/>
          <p:nvPr userDrawn="1"/>
        </p:nvSpPr>
        <p:spPr>
          <a:xfrm rot="19653363" flipH="1">
            <a:off x="3756111" y="1510576"/>
            <a:ext cx="1128585" cy="7892647"/>
          </a:xfrm>
          <a:custGeom>
            <a:avLst/>
            <a:gdLst>
              <a:gd name="connsiteX0" fmla="*/ 1128585 w 1128585"/>
              <a:gd name="connsiteY0" fmla="*/ 0 h 7892647"/>
              <a:gd name="connsiteX1" fmla="*/ 0 w 1128585"/>
              <a:gd name="connsiteY1" fmla="*/ 717437 h 7892647"/>
              <a:gd name="connsiteX2" fmla="*/ 0 w 1128585"/>
              <a:gd name="connsiteY2" fmla="*/ 717438 h 7892647"/>
              <a:gd name="connsiteX3" fmla="*/ 561002 w 1128585"/>
              <a:gd name="connsiteY3" fmla="*/ 360811 h 7892647"/>
              <a:gd name="connsiteX4" fmla="*/ 561001 w 1128585"/>
              <a:gd name="connsiteY4" fmla="*/ 7892647 h 7892647"/>
              <a:gd name="connsiteX5" fmla="*/ 1128585 w 1128585"/>
              <a:gd name="connsiteY5" fmla="*/ 7892647 h 7892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28585" h="7892647">
                <a:moveTo>
                  <a:pt x="1128585" y="0"/>
                </a:moveTo>
                <a:lnTo>
                  <a:pt x="0" y="717437"/>
                </a:lnTo>
                <a:lnTo>
                  <a:pt x="0" y="717438"/>
                </a:lnTo>
                <a:lnTo>
                  <a:pt x="561002" y="360811"/>
                </a:lnTo>
                <a:lnTo>
                  <a:pt x="561001" y="7892647"/>
                </a:lnTo>
                <a:lnTo>
                  <a:pt x="1128585" y="7892647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100000">
                <a:schemeClr val="bg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任意多边形: 形状 16"/>
          <p:cNvSpPr/>
          <p:nvPr userDrawn="1"/>
        </p:nvSpPr>
        <p:spPr>
          <a:xfrm rot="19653363" flipH="1">
            <a:off x="2627705" y="1510575"/>
            <a:ext cx="1128586" cy="7892647"/>
          </a:xfrm>
          <a:custGeom>
            <a:avLst/>
            <a:gdLst>
              <a:gd name="connsiteX0" fmla="*/ 1128586 w 1128586"/>
              <a:gd name="connsiteY0" fmla="*/ 0 h 7892647"/>
              <a:gd name="connsiteX1" fmla="*/ 1 w 1128586"/>
              <a:gd name="connsiteY1" fmla="*/ 717437 h 7892647"/>
              <a:gd name="connsiteX2" fmla="*/ 0 w 1128586"/>
              <a:gd name="connsiteY2" fmla="*/ 7892647 h 7892647"/>
              <a:gd name="connsiteX3" fmla="*/ 1128586 w 1128586"/>
              <a:gd name="connsiteY3" fmla="*/ 7892647 h 7892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8586" h="7892647">
                <a:moveTo>
                  <a:pt x="1128586" y="0"/>
                </a:moveTo>
                <a:lnTo>
                  <a:pt x="1" y="717437"/>
                </a:lnTo>
                <a:lnTo>
                  <a:pt x="0" y="7892647"/>
                </a:lnTo>
                <a:lnTo>
                  <a:pt x="1128586" y="7892647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100000">
                <a:schemeClr val="bg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2" name="任意多边形: 形状 31"/>
          <p:cNvSpPr/>
          <p:nvPr userDrawn="1"/>
        </p:nvSpPr>
        <p:spPr>
          <a:xfrm rot="19653363" flipH="1">
            <a:off x="-805666" y="1105276"/>
            <a:ext cx="11052444" cy="15262484"/>
          </a:xfrm>
          <a:custGeom>
            <a:avLst/>
            <a:gdLst>
              <a:gd name="connsiteX0" fmla="*/ 5637443 w 5637443"/>
              <a:gd name="connsiteY0" fmla="*/ 0 h 7784829"/>
              <a:gd name="connsiteX1" fmla="*/ 5637443 w 5637443"/>
              <a:gd name="connsiteY1" fmla="*/ 7784829 h 7784829"/>
              <a:gd name="connsiteX2" fmla="*/ 722035 w 5637443"/>
              <a:gd name="connsiteY2" fmla="*/ 7784829 h 7784829"/>
              <a:gd name="connsiteX3" fmla="*/ 0 w 5637443"/>
              <a:gd name="connsiteY3" fmla="*/ 6649010 h 7784829"/>
              <a:gd name="connsiteX4" fmla="*/ 3412802 w 5637443"/>
              <a:gd name="connsiteY4" fmla="*/ 6649010 h 7784829"/>
              <a:gd name="connsiteX5" fmla="*/ 3412802 w 5637443"/>
              <a:gd name="connsiteY5" fmla="*/ 1414195 h 7784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37443" h="7784829">
                <a:moveTo>
                  <a:pt x="5637443" y="0"/>
                </a:moveTo>
                <a:lnTo>
                  <a:pt x="5637443" y="7784829"/>
                </a:lnTo>
                <a:lnTo>
                  <a:pt x="722035" y="7784829"/>
                </a:lnTo>
                <a:lnTo>
                  <a:pt x="0" y="6649010"/>
                </a:lnTo>
                <a:lnTo>
                  <a:pt x="3412802" y="6649010"/>
                </a:lnTo>
                <a:lnTo>
                  <a:pt x="3412802" y="1414195"/>
                </a:lnTo>
                <a:close/>
              </a:path>
            </a:pathLst>
          </a:custGeom>
          <a:solidFill>
            <a:schemeClr val="bg1">
              <a:alpha val="13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6" name="任意多边形: 形状 25"/>
          <p:cNvSpPr/>
          <p:nvPr userDrawn="1"/>
        </p:nvSpPr>
        <p:spPr>
          <a:xfrm rot="19653363" flipH="1">
            <a:off x="-921959" y="1324034"/>
            <a:ext cx="11052444" cy="15262484"/>
          </a:xfrm>
          <a:custGeom>
            <a:avLst/>
            <a:gdLst>
              <a:gd name="connsiteX0" fmla="*/ 5637443 w 5637443"/>
              <a:gd name="connsiteY0" fmla="*/ 0 h 7784829"/>
              <a:gd name="connsiteX1" fmla="*/ 5637443 w 5637443"/>
              <a:gd name="connsiteY1" fmla="*/ 7784829 h 7784829"/>
              <a:gd name="connsiteX2" fmla="*/ 722035 w 5637443"/>
              <a:gd name="connsiteY2" fmla="*/ 7784829 h 7784829"/>
              <a:gd name="connsiteX3" fmla="*/ 0 w 5637443"/>
              <a:gd name="connsiteY3" fmla="*/ 6649010 h 7784829"/>
              <a:gd name="connsiteX4" fmla="*/ 3412802 w 5637443"/>
              <a:gd name="connsiteY4" fmla="*/ 6649010 h 7784829"/>
              <a:gd name="connsiteX5" fmla="*/ 3412802 w 5637443"/>
              <a:gd name="connsiteY5" fmla="*/ 1414195 h 7784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37443" h="7784829">
                <a:moveTo>
                  <a:pt x="5637443" y="0"/>
                </a:moveTo>
                <a:lnTo>
                  <a:pt x="5637443" y="7784829"/>
                </a:lnTo>
                <a:lnTo>
                  <a:pt x="722035" y="7784829"/>
                </a:lnTo>
                <a:lnTo>
                  <a:pt x="0" y="6649010"/>
                </a:lnTo>
                <a:lnTo>
                  <a:pt x="3412802" y="6649010"/>
                </a:lnTo>
                <a:lnTo>
                  <a:pt x="3412802" y="1414195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ffectLst>
            <a:innerShdw blurRad="546100" dist="63500" dir="12300000">
              <a:prstClr val="black">
                <a:alpha val="2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任意多边形: 形状 5"/>
          <p:cNvSpPr/>
          <p:nvPr userDrawn="1"/>
        </p:nvSpPr>
        <p:spPr>
          <a:xfrm rot="19653363" flipH="1">
            <a:off x="11376689" y="-2119027"/>
            <a:ext cx="5637443" cy="7784829"/>
          </a:xfrm>
          <a:custGeom>
            <a:avLst/>
            <a:gdLst>
              <a:gd name="connsiteX0" fmla="*/ 5637443 w 5637443"/>
              <a:gd name="connsiteY0" fmla="*/ 0 h 7784829"/>
              <a:gd name="connsiteX1" fmla="*/ 5637443 w 5637443"/>
              <a:gd name="connsiteY1" fmla="*/ 7784829 h 7784829"/>
              <a:gd name="connsiteX2" fmla="*/ 722035 w 5637443"/>
              <a:gd name="connsiteY2" fmla="*/ 7784829 h 7784829"/>
              <a:gd name="connsiteX3" fmla="*/ 0 w 5637443"/>
              <a:gd name="connsiteY3" fmla="*/ 6649010 h 7784829"/>
              <a:gd name="connsiteX4" fmla="*/ 3412802 w 5637443"/>
              <a:gd name="connsiteY4" fmla="*/ 6649010 h 7784829"/>
              <a:gd name="connsiteX5" fmla="*/ 3412802 w 5637443"/>
              <a:gd name="connsiteY5" fmla="*/ 1414195 h 7784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37443" h="7784829">
                <a:moveTo>
                  <a:pt x="5637443" y="0"/>
                </a:moveTo>
                <a:lnTo>
                  <a:pt x="5637443" y="7784829"/>
                </a:lnTo>
                <a:lnTo>
                  <a:pt x="722035" y="7784829"/>
                </a:lnTo>
                <a:lnTo>
                  <a:pt x="0" y="6649010"/>
                </a:lnTo>
                <a:lnTo>
                  <a:pt x="3412802" y="6649010"/>
                </a:lnTo>
                <a:lnTo>
                  <a:pt x="3412802" y="1414195"/>
                </a:lnTo>
                <a:close/>
              </a:path>
            </a:pathLst>
          </a:custGeom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0" name="平行四边形 39"/>
          <p:cNvSpPr/>
          <p:nvPr userDrawn="1"/>
        </p:nvSpPr>
        <p:spPr>
          <a:xfrm flipH="1">
            <a:off x="2592613" y="2272921"/>
            <a:ext cx="559081" cy="446990"/>
          </a:xfrm>
          <a:prstGeom prst="parallelogram">
            <a:avLst>
              <a:gd name="adj" fmla="val 64680"/>
            </a:avLst>
          </a:prstGeom>
          <a:solidFill>
            <a:schemeClr val="accent3">
              <a:alpha val="35000"/>
            </a:schemeClr>
          </a:solidFill>
          <a:ln>
            <a:noFill/>
          </a:ln>
          <a:effectLst>
            <a:outerShdw blurRad="812800" dist="406400" dir="1200000" sx="116000" sy="116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9" name="平行四边形 38"/>
          <p:cNvSpPr/>
          <p:nvPr userDrawn="1"/>
        </p:nvSpPr>
        <p:spPr>
          <a:xfrm flipH="1">
            <a:off x="2946893" y="2272921"/>
            <a:ext cx="804264" cy="446990"/>
          </a:xfrm>
          <a:prstGeom prst="parallelogram">
            <a:avLst>
              <a:gd name="adj" fmla="val 64680"/>
            </a:avLst>
          </a:prstGeom>
          <a:solidFill>
            <a:schemeClr val="accent3"/>
          </a:solidFill>
          <a:ln>
            <a:noFill/>
          </a:ln>
          <a:effectLst>
            <a:outerShdw blurRad="812800" dist="406400" dir="1200000" sx="116000" sy="116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平行四边形 17"/>
          <p:cNvSpPr/>
          <p:nvPr userDrawn="1"/>
        </p:nvSpPr>
        <p:spPr>
          <a:xfrm flipH="1">
            <a:off x="2112134" y="-41134"/>
            <a:ext cx="8242703" cy="2462879"/>
          </a:xfrm>
          <a:prstGeom prst="parallelogram">
            <a:avLst>
              <a:gd name="adj" fmla="val 64680"/>
            </a:avLst>
          </a:prstGeom>
          <a:solidFill>
            <a:schemeClr val="accent3">
              <a:lumMod val="20000"/>
              <a:lumOff val="80000"/>
              <a:alpha val="62000"/>
            </a:schemeClr>
          </a:solidFill>
          <a:ln>
            <a:noFill/>
          </a:ln>
          <a:effectLst>
            <a:outerShdw blurRad="812800" dist="406400" dir="1200000" sx="116000" sy="116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5" name="平行四边形 34"/>
          <p:cNvSpPr/>
          <p:nvPr userDrawn="1"/>
        </p:nvSpPr>
        <p:spPr>
          <a:xfrm flipH="1">
            <a:off x="9118695" y="0"/>
            <a:ext cx="5483984" cy="5219699"/>
          </a:xfrm>
          <a:prstGeom prst="parallelogram">
            <a:avLst>
              <a:gd name="adj" fmla="val 63482"/>
            </a:avLst>
          </a:prstGeom>
          <a:gradFill flip="none" rotWithShape="1">
            <a:gsLst>
              <a:gs pos="0">
                <a:schemeClr val="accent1">
                  <a:alpha val="15000"/>
                </a:schemeClr>
              </a:gs>
              <a:gs pos="100000">
                <a:schemeClr val="accent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6" name="平行四边形 35"/>
          <p:cNvSpPr/>
          <p:nvPr userDrawn="1"/>
        </p:nvSpPr>
        <p:spPr>
          <a:xfrm flipH="1">
            <a:off x="6095922" y="-4248151"/>
            <a:ext cx="8782349" cy="5219699"/>
          </a:xfrm>
          <a:prstGeom prst="parallelogram">
            <a:avLst>
              <a:gd name="adj" fmla="val 63482"/>
            </a:avLst>
          </a:prstGeom>
          <a:gradFill flip="none" rotWithShape="1">
            <a:gsLst>
              <a:gs pos="0">
                <a:schemeClr val="accent1">
                  <a:alpha val="15000"/>
                </a:schemeClr>
              </a:gs>
              <a:gs pos="100000">
                <a:schemeClr val="accent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9" name="任意多边形: 形状 28"/>
          <p:cNvSpPr/>
          <p:nvPr userDrawn="1"/>
        </p:nvSpPr>
        <p:spPr>
          <a:xfrm flipH="1">
            <a:off x="3809213" y="2433401"/>
            <a:ext cx="1590101" cy="1991198"/>
          </a:xfrm>
          <a:custGeom>
            <a:avLst/>
            <a:gdLst>
              <a:gd name="connsiteX0" fmla="*/ 1590101 w 1590101"/>
              <a:gd name="connsiteY0" fmla="*/ 0 h 1991198"/>
              <a:gd name="connsiteX1" fmla="*/ 1287907 w 1590101"/>
              <a:gd name="connsiteY1" fmla="*/ 0 h 1991198"/>
              <a:gd name="connsiteX2" fmla="*/ 0 w 1590101"/>
              <a:gd name="connsiteY2" fmla="*/ 1991198 h 1991198"/>
              <a:gd name="connsiteX3" fmla="*/ 302194 w 1590101"/>
              <a:gd name="connsiteY3" fmla="*/ 1991198 h 1991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90101" h="1991198">
                <a:moveTo>
                  <a:pt x="1590101" y="0"/>
                </a:moveTo>
                <a:lnTo>
                  <a:pt x="1287907" y="0"/>
                </a:lnTo>
                <a:lnTo>
                  <a:pt x="0" y="1991198"/>
                </a:lnTo>
                <a:lnTo>
                  <a:pt x="302194" y="1991198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100000">
                <a:schemeClr val="bg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3" name="Title 7"/>
          <p:cNvSpPr>
            <a:spLocks noGrp="1"/>
          </p:cNvSpPr>
          <p:nvPr>
            <p:ph type="title"/>
          </p:nvPr>
        </p:nvSpPr>
        <p:spPr>
          <a:xfrm>
            <a:off x="3704942" y="146732"/>
            <a:ext cx="5138239" cy="1835566"/>
          </a:xfrm>
          <a:prstGeom prst="rect">
            <a:avLst/>
          </a:prstGeom>
        </p:spPr>
        <p:txBody>
          <a:bodyPr anchor="ctr"/>
          <a:lstStyle>
            <a:lvl1pPr>
              <a:defRPr b="1">
                <a:solidFill>
                  <a:srgbClr val="AA790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4" name="Subtitle 2"/>
          <p:cNvSpPr>
            <a:spLocks noGrp="1"/>
          </p:cNvSpPr>
          <p:nvPr>
            <p:ph type="subTitle" idx="1"/>
          </p:nvPr>
        </p:nvSpPr>
        <p:spPr>
          <a:xfrm>
            <a:off x="3704942" y="1983669"/>
            <a:ext cx="6759972" cy="446989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3200">
                <a:solidFill>
                  <a:srgbClr val="003366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3" name="Rectangle 2"/>
          <p:cNvSpPr/>
          <p:nvPr userDrawn="1"/>
        </p:nvSpPr>
        <p:spPr>
          <a:xfrm>
            <a:off x="-4679599" y="-4289523"/>
            <a:ext cx="23341956" cy="4289523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1" name="Rectangle 30"/>
          <p:cNvSpPr/>
          <p:nvPr userDrawn="1"/>
        </p:nvSpPr>
        <p:spPr>
          <a:xfrm>
            <a:off x="12191999" y="0"/>
            <a:ext cx="6470357" cy="18721706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7" name="Rectangle 36"/>
          <p:cNvSpPr/>
          <p:nvPr userDrawn="1"/>
        </p:nvSpPr>
        <p:spPr>
          <a:xfrm>
            <a:off x="-4679598" y="-1"/>
            <a:ext cx="4679597" cy="18721705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1" name="Rectangle 40"/>
          <p:cNvSpPr/>
          <p:nvPr userDrawn="1"/>
        </p:nvSpPr>
        <p:spPr>
          <a:xfrm>
            <a:off x="0" y="6857999"/>
            <a:ext cx="12191997" cy="11863705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Graphic 17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94407" y="256191"/>
            <a:ext cx="2286000" cy="59934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075 0.04838 L -2.08333E-7 0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31" y="-2431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2000" fill="hold"/>
                                        <p:tgtEl>
                                          <p:spTgt spid="38"/>
                                        </p:tgtEl>
                                      </p:cBhvr>
                                      <p:by x="150000" y="150000"/>
                                      <p:from x="109677" y="109677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0" y="0"/>
            <a:ext cx="3330470" cy="739776"/>
            <a:chOff x="0" y="0"/>
            <a:chExt cx="3330470" cy="739776"/>
          </a:xfrm>
        </p:grpSpPr>
        <p:grpSp>
          <p:nvGrpSpPr>
            <p:cNvPr id="12" name="组合 11"/>
            <p:cNvGrpSpPr/>
            <p:nvPr userDrawn="1"/>
          </p:nvGrpSpPr>
          <p:grpSpPr>
            <a:xfrm>
              <a:off x="142298" y="65071"/>
              <a:ext cx="1182090" cy="630862"/>
              <a:chOff x="6624541" y="159009"/>
              <a:chExt cx="731216" cy="390238"/>
            </a:xfrm>
          </p:grpSpPr>
          <p:sp>
            <p:nvSpPr>
              <p:cNvPr id="13" name="任意多边形 12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4" name="任意多边形 13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gradFill flip="none" rotWithShape="1">
                <a:gsLst>
                  <a:gs pos="29000">
                    <a:schemeClr val="accent1">
                      <a:lumMod val="75000"/>
                    </a:schemeClr>
                  </a:gs>
                  <a:gs pos="57000">
                    <a:schemeClr val="accent1">
                      <a:lumMod val="75000"/>
                      <a:alpha val="0"/>
                    </a:schemeClr>
                  </a:gs>
                </a:gsLst>
                <a:lin ang="2700000" scaled="0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9" name="任意多边形 28"/>
            <p:cNvSpPr/>
            <p:nvPr userDrawn="1"/>
          </p:nvSpPr>
          <p:spPr>
            <a:xfrm>
              <a:off x="0" y="1"/>
              <a:ext cx="2975322" cy="739775"/>
            </a:xfrm>
            <a:custGeom>
              <a:avLst/>
              <a:gdLst>
                <a:gd name="connsiteX0" fmla="*/ 0 w 2975322"/>
                <a:gd name="connsiteY0" fmla="*/ 0 h 739775"/>
                <a:gd name="connsiteX1" fmla="*/ 2975322 w 2975322"/>
                <a:gd name="connsiteY1" fmla="*/ 0 h 739775"/>
                <a:gd name="connsiteX2" fmla="*/ 2852807 w 2975322"/>
                <a:gd name="connsiteY2" fmla="*/ 121704 h 739775"/>
                <a:gd name="connsiteX3" fmla="*/ 794910 w 2975322"/>
                <a:gd name="connsiteY3" fmla="*/ 121704 h 739775"/>
                <a:gd name="connsiteX4" fmla="*/ 225889 w 2975322"/>
                <a:gd name="connsiteY4" fmla="*/ 739775 h 739775"/>
                <a:gd name="connsiteX5" fmla="*/ 0 w 2975322"/>
                <a:gd name="connsiteY5" fmla="*/ 739775 h 73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75322" h="739775">
                  <a:moveTo>
                    <a:pt x="0" y="0"/>
                  </a:moveTo>
                  <a:lnTo>
                    <a:pt x="2975322" y="0"/>
                  </a:lnTo>
                  <a:lnTo>
                    <a:pt x="2852807" y="121704"/>
                  </a:lnTo>
                  <a:lnTo>
                    <a:pt x="794910" y="121704"/>
                  </a:lnTo>
                  <a:lnTo>
                    <a:pt x="225889" y="739775"/>
                  </a:lnTo>
                  <a:lnTo>
                    <a:pt x="0" y="739775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6" name="直角三角形 15"/>
            <p:cNvSpPr/>
            <p:nvPr userDrawn="1"/>
          </p:nvSpPr>
          <p:spPr>
            <a:xfrm flipV="1">
              <a:off x="0" y="0"/>
              <a:ext cx="388144" cy="388144"/>
            </a:xfrm>
            <a:prstGeom prst="rtTriangle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7" name="任意多边形 16"/>
            <p:cNvSpPr/>
            <p:nvPr userDrawn="1"/>
          </p:nvSpPr>
          <p:spPr>
            <a:xfrm>
              <a:off x="2" y="0"/>
              <a:ext cx="606259" cy="252413"/>
            </a:xfrm>
            <a:custGeom>
              <a:avLst/>
              <a:gdLst>
                <a:gd name="connsiteX0" fmla="*/ 0 w 2353883"/>
                <a:gd name="connsiteY0" fmla="*/ 0 h 980028"/>
                <a:gd name="connsiteX1" fmla="*/ 2353883 w 2353883"/>
                <a:gd name="connsiteY1" fmla="*/ 0 h 980028"/>
                <a:gd name="connsiteX2" fmla="*/ 1367320 w 2353883"/>
                <a:gd name="connsiteY2" fmla="*/ 980028 h 980028"/>
                <a:gd name="connsiteX3" fmla="*/ 0 w 2353883"/>
                <a:gd name="connsiteY3" fmla="*/ 980028 h 9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53883" h="980028">
                  <a:moveTo>
                    <a:pt x="0" y="0"/>
                  </a:moveTo>
                  <a:lnTo>
                    <a:pt x="2353883" y="0"/>
                  </a:lnTo>
                  <a:lnTo>
                    <a:pt x="1367320" y="980028"/>
                  </a:lnTo>
                  <a:lnTo>
                    <a:pt x="0" y="980028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8" name="任意多边形 17"/>
            <p:cNvSpPr/>
            <p:nvPr userDrawn="1"/>
          </p:nvSpPr>
          <p:spPr>
            <a:xfrm>
              <a:off x="2034063" y="1"/>
              <a:ext cx="1011871" cy="555880"/>
            </a:xfrm>
            <a:custGeom>
              <a:avLst/>
              <a:gdLst>
                <a:gd name="connsiteX0" fmla="*/ 837397 w 1514221"/>
                <a:gd name="connsiteY0" fmla="*/ 0 h 831850"/>
                <a:gd name="connsiteX1" fmla="*/ 1116227 w 1514221"/>
                <a:gd name="connsiteY1" fmla="*/ 0 h 831850"/>
                <a:gd name="connsiteX2" fmla="*/ 1235391 w 1514221"/>
                <a:gd name="connsiteY2" fmla="*/ 0 h 831850"/>
                <a:gd name="connsiteX3" fmla="*/ 1514221 w 1514221"/>
                <a:gd name="connsiteY3" fmla="*/ 0 h 831850"/>
                <a:gd name="connsiteX4" fmla="*/ 676825 w 1514221"/>
                <a:gd name="connsiteY4" fmla="*/ 831850 h 831850"/>
                <a:gd name="connsiteX5" fmla="*/ 397995 w 1514221"/>
                <a:gd name="connsiteY5" fmla="*/ 831850 h 831850"/>
                <a:gd name="connsiteX6" fmla="*/ 278830 w 1514221"/>
                <a:gd name="connsiteY6" fmla="*/ 831850 h 831850"/>
                <a:gd name="connsiteX7" fmla="*/ 0 w 1514221"/>
                <a:gd name="connsiteY7" fmla="*/ 831850 h 831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14221" h="831850">
                  <a:moveTo>
                    <a:pt x="837397" y="0"/>
                  </a:moveTo>
                  <a:lnTo>
                    <a:pt x="1116227" y="0"/>
                  </a:lnTo>
                  <a:lnTo>
                    <a:pt x="1235391" y="0"/>
                  </a:lnTo>
                  <a:lnTo>
                    <a:pt x="1514221" y="0"/>
                  </a:lnTo>
                  <a:lnTo>
                    <a:pt x="676825" y="831850"/>
                  </a:lnTo>
                  <a:lnTo>
                    <a:pt x="397995" y="831850"/>
                  </a:lnTo>
                  <a:lnTo>
                    <a:pt x="278830" y="831850"/>
                  </a:lnTo>
                  <a:lnTo>
                    <a:pt x="0" y="83185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9" name="任意多边形 18"/>
            <p:cNvSpPr/>
            <p:nvPr userDrawn="1"/>
          </p:nvSpPr>
          <p:spPr>
            <a:xfrm>
              <a:off x="2659732" y="1"/>
              <a:ext cx="670738" cy="446886"/>
            </a:xfrm>
            <a:custGeom>
              <a:avLst/>
              <a:gdLst>
                <a:gd name="connsiteX0" fmla="*/ 552910 w 824374"/>
                <a:gd name="connsiteY0" fmla="*/ 0 h 549247"/>
                <a:gd name="connsiteX1" fmla="*/ 824374 w 824374"/>
                <a:gd name="connsiteY1" fmla="*/ 0 h 549247"/>
                <a:gd name="connsiteX2" fmla="*/ 271464 w 824374"/>
                <a:gd name="connsiteY2" fmla="*/ 549247 h 549247"/>
                <a:gd name="connsiteX3" fmla="*/ 0 w 824374"/>
                <a:gd name="connsiteY3" fmla="*/ 549247 h 549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4374" h="549247">
                  <a:moveTo>
                    <a:pt x="552910" y="0"/>
                  </a:moveTo>
                  <a:lnTo>
                    <a:pt x="824374" y="0"/>
                  </a:lnTo>
                  <a:lnTo>
                    <a:pt x="271464" y="549247"/>
                  </a:lnTo>
                  <a:lnTo>
                    <a:pt x="0" y="549247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21" name="任意多边形 20"/>
          <p:cNvSpPr/>
          <p:nvPr userDrawn="1"/>
        </p:nvSpPr>
        <p:spPr>
          <a:xfrm>
            <a:off x="-339254" y="546773"/>
            <a:ext cx="824374" cy="549247"/>
          </a:xfrm>
          <a:custGeom>
            <a:avLst/>
            <a:gdLst>
              <a:gd name="connsiteX0" fmla="*/ 552910 w 824374"/>
              <a:gd name="connsiteY0" fmla="*/ 0 h 549247"/>
              <a:gd name="connsiteX1" fmla="*/ 824374 w 824374"/>
              <a:gd name="connsiteY1" fmla="*/ 0 h 549247"/>
              <a:gd name="connsiteX2" fmla="*/ 271464 w 824374"/>
              <a:gd name="connsiteY2" fmla="*/ 549247 h 549247"/>
              <a:gd name="connsiteX3" fmla="*/ 0 w 824374"/>
              <a:gd name="connsiteY3" fmla="*/ 549247 h 549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374" h="549247">
                <a:moveTo>
                  <a:pt x="552910" y="0"/>
                </a:moveTo>
                <a:lnTo>
                  <a:pt x="824374" y="0"/>
                </a:lnTo>
                <a:lnTo>
                  <a:pt x="271464" y="549247"/>
                </a:lnTo>
                <a:lnTo>
                  <a:pt x="0" y="549247"/>
                </a:lnTo>
                <a:close/>
              </a:path>
            </a:pathLst>
          </a:custGeom>
          <a:gradFill>
            <a:gsLst>
              <a:gs pos="0">
                <a:schemeClr val="bg1"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2" name="直接连接符 21"/>
          <p:cNvCxnSpPr/>
          <p:nvPr userDrawn="1"/>
        </p:nvCxnSpPr>
        <p:spPr>
          <a:xfrm>
            <a:off x="0" y="843113"/>
            <a:ext cx="11964987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平行四边形 22"/>
          <p:cNvSpPr/>
          <p:nvPr userDrawn="1"/>
        </p:nvSpPr>
        <p:spPr>
          <a:xfrm>
            <a:off x="11798295" y="685489"/>
            <a:ext cx="166692" cy="97239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平行四边形 23"/>
          <p:cNvSpPr/>
          <p:nvPr userDrawn="1"/>
        </p:nvSpPr>
        <p:spPr>
          <a:xfrm>
            <a:off x="11631603" y="685489"/>
            <a:ext cx="166692" cy="97239"/>
          </a:xfrm>
          <a:prstGeom prst="parallelogram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" name="Rectangle 6"/>
          <p:cNvSpPr/>
          <p:nvPr/>
        </p:nvSpPr>
        <p:spPr>
          <a:xfrm flipV="1">
            <a:off x="0" y="6504449"/>
            <a:ext cx="12192000" cy="365124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4896643" y="6476843"/>
            <a:ext cx="2171700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DSA | HKUST(GZ)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106487" y="156576"/>
            <a:ext cx="9336257" cy="6308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defRPr lang="en-US" altLang="en-US" sz="3600" b="1" strike="noStrike" kern="1200" spc="0" baseline="0" dirty="0" smtClean="0">
                <a:solidFill>
                  <a:srgbClr val="003366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838200" y="1371600"/>
            <a:ext cx="10515600" cy="4680000"/>
          </a:xfrm>
          <a:prstGeom prst="rect">
            <a:avLst/>
          </a:prstGeom>
        </p:spPr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685800" indent="-228600">
              <a:buFont typeface="System Font Regular"/>
              <a:buChar char="–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600200" indent="-228600">
              <a:buFont typeface="System Font Regular"/>
              <a:buChar char="–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  <a:endParaRPr lang="en-GB" dirty="0"/>
          </a:p>
          <a:p>
            <a:pPr lvl="1"/>
            <a:r>
              <a:rPr lang="en-GB" dirty="0"/>
              <a:t>Second level</a:t>
            </a:r>
            <a:endParaRPr lang="en-GB" dirty="0"/>
          </a:p>
          <a:p>
            <a:pPr lvl="2"/>
            <a:r>
              <a:rPr lang="en-GB" dirty="0"/>
              <a:t>Third level</a:t>
            </a:r>
            <a:endParaRPr lang="en-GB" dirty="0"/>
          </a:p>
          <a:p>
            <a:pPr lvl="3"/>
            <a:r>
              <a:rPr lang="en-GB" dirty="0"/>
              <a:t>Fourth level</a:t>
            </a:r>
            <a:endParaRPr lang="en-GB" dirty="0"/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3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51772" y="6515381"/>
            <a:ext cx="740228" cy="365125"/>
          </a:xfrm>
          <a:prstGeom prst="rect">
            <a:avLst/>
          </a:prstGeom>
        </p:spPr>
        <p:txBody>
          <a:bodyPr anchor="ctr"/>
          <a:lstStyle>
            <a:lvl1pPr>
              <a:defRPr sz="22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48D484B4-D9FB-CC40-86CD-AFBD26B2E985}" type="slidenum">
              <a:rPr lang="en-US" smtClean="0"/>
            </a:fld>
            <a:endParaRPr lang="en-US" dirty="0"/>
          </a:p>
        </p:txBody>
      </p:sp>
      <p:sp>
        <p:nvSpPr>
          <p:cNvPr id="26" name="文本框 30"/>
          <p:cNvSpPr txBox="1"/>
          <p:nvPr userDrawn="1"/>
        </p:nvSpPr>
        <p:spPr>
          <a:xfrm>
            <a:off x="142298" y="6473952"/>
            <a:ext cx="1278571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Jing Tang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4" name="Graphic 16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42744" y="190354"/>
            <a:ext cx="1645920" cy="43152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0" y="0"/>
            <a:ext cx="3330470" cy="739776"/>
            <a:chOff x="0" y="0"/>
            <a:chExt cx="3330470" cy="739776"/>
          </a:xfrm>
        </p:grpSpPr>
        <p:grpSp>
          <p:nvGrpSpPr>
            <p:cNvPr id="12" name="组合 11"/>
            <p:cNvGrpSpPr/>
            <p:nvPr userDrawn="1"/>
          </p:nvGrpSpPr>
          <p:grpSpPr>
            <a:xfrm>
              <a:off x="142298" y="65071"/>
              <a:ext cx="1182090" cy="630862"/>
              <a:chOff x="6624541" y="159009"/>
              <a:chExt cx="731216" cy="390238"/>
            </a:xfrm>
          </p:grpSpPr>
          <p:sp>
            <p:nvSpPr>
              <p:cNvPr id="13" name="任意多边形 12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4" name="任意多边形 13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gradFill flip="none" rotWithShape="1">
                <a:gsLst>
                  <a:gs pos="29000">
                    <a:schemeClr val="accent1">
                      <a:lumMod val="75000"/>
                    </a:schemeClr>
                  </a:gs>
                  <a:gs pos="57000">
                    <a:schemeClr val="accent1">
                      <a:lumMod val="75000"/>
                      <a:alpha val="0"/>
                    </a:schemeClr>
                  </a:gs>
                </a:gsLst>
                <a:lin ang="2700000" scaled="0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9" name="任意多边形 28"/>
            <p:cNvSpPr/>
            <p:nvPr userDrawn="1"/>
          </p:nvSpPr>
          <p:spPr>
            <a:xfrm>
              <a:off x="0" y="1"/>
              <a:ext cx="2975322" cy="739775"/>
            </a:xfrm>
            <a:custGeom>
              <a:avLst/>
              <a:gdLst>
                <a:gd name="connsiteX0" fmla="*/ 0 w 2975322"/>
                <a:gd name="connsiteY0" fmla="*/ 0 h 739775"/>
                <a:gd name="connsiteX1" fmla="*/ 2975322 w 2975322"/>
                <a:gd name="connsiteY1" fmla="*/ 0 h 739775"/>
                <a:gd name="connsiteX2" fmla="*/ 2852807 w 2975322"/>
                <a:gd name="connsiteY2" fmla="*/ 121704 h 739775"/>
                <a:gd name="connsiteX3" fmla="*/ 794910 w 2975322"/>
                <a:gd name="connsiteY3" fmla="*/ 121704 h 739775"/>
                <a:gd name="connsiteX4" fmla="*/ 225889 w 2975322"/>
                <a:gd name="connsiteY4" fmla="*/ 739775 h 739775"/>
                <a:gd name="connsiteX5" fmla="*/ 0 w 2975322"/>
                <a:gd name="connsiteY5" fmla="*/ 739775 h 73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75322" h="739775">
                  <a:moveTo>
                    <a:pt x="0" y="0"/>
                  </a:moveTo>
                  <a:lnTo>
                    <a:pt x="2975322" y="0"/>
                  </a:lnTo>
                  <a:lnTo>
                    <a:pt x="2852807" y="121704"/>
                  </a:lnTo>
                  <a:lnTo>
                    <a:pt x="794910" y="121704"/>
                  </a:lnTo>
                  <a:lnTo>
                    <a:pt x="225889" y="739775"/>
                  </a:lnTo>
                  <a:lnTo>
                    <a:pt x="0" y="739775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6" name="直角三角形 15"/>
            <p:cNvSpPr/>
            <p:nvPr userDrawn="1"/>
          </p:nvSpPr>
          <p:spPr>
            <a:xfrm flipV="1">
              <a:off x="0" y="0"/>
              <a:ext cx="388144" cy="388144"/>
            </a:xfrm>
            <a:prstGeom prst="rtTriangle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7" name="任意多边形 16"/>
            <p:cNvSpPr/>
            <p:nvPr userDrawn="1"/>
          </p:nvSpPr>
          <p:spPr>
            <a:xfrm>
              <a:off x="2" y="0"/>
              <a:ext cx="606259" cy="252413"/>
            </a:xfrm>
            <a:custGeom>
              <a:avLst/>
              <a:gdLst>
                <a:gd name="connsiteX0" fmla="*/ 0 w 2353883"/>
                <a:gd name="connsiteY0" fmla="*/ 0 h 980028"/>
                <a:gd name="connsiteX1" fmla="*/ 2353883 w 2353883"/>
                <a:gd name="connsiteY1" fmla="*/ 0 h 980028"/>
                <a:gd name="connsiteX2" fmla="*/ 1367320 w 2353883"/>
                <a:gd name="connsiteY2" fmla="*/ 980028 h 980028"/>
                <a:gd name="connsiteX3" fmla="*/ 0 w 2353883"/>
                <a:gd name="connsiteY3" fmla="*/ 980028 h 9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53883" h="980028">
                  <a:moveTo>
                    <a:pt x="0" y="0"/>
                  </a:moveTo>
                  <a:lnTo>
                    <a:pt x="2353883" y="0"/>
                  </a:lnTo>
                  <a:lnTo>
                    <a:pt x="1367320" y="980028"/>
                  </a:lnTo>
                  <a:lnTo>
                    <a:pt x="0" y="980028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8" name="任意多边形 17"/>
            <p:cNvSpPr/>
            <p:nvPr userDrawn="1"/>
          </p:nvSpPr>
          <p:spPr>
            <a:xfrm>
              <a:off x="2034063" y="1"/>
              <a:ext cx="1011871" cy="555880"/>
            </a:xfrm>
            <a:custGeom>
              <a:avLst/>
              <a:gdLst>
                <a:gd name="connsiteX0" fmla="*/ 837397 w 1514221"/>
                <a:gd name="connsiteY0" fmla="*/ 0 h 831850"/>
                <a:gd name="connsiteX1" fmla="*/ 1116227 w 1514221"/>
                <a:gd name="connsiteY1" fmla="*/ 0 h 831850"/>
                <a:gd name="connsiteX2" fmla="*/ 1235391 w 1514221"/>
                <a:gd name="connsiteY2" fmla="*/ 0 h 831850"/>
                <a:gd name="connsiteX3" fmla="*/ 1514221 w 1514221"/>
                <a:gd name="connsiteY3" fmla="*/ 0 h 831850"/>
                <a:gd name="connsiteX4" fmla="*/ 676825 w 1514221"/>
                <a:gd name="connsiteY4" fmla="*/ 831850 h 831850"/>
                <a:gd name="connsiteX5" fmla="*/ 397995 w 1514221"/>
                <a:gd name="connsiteY5" fmla="*/ 831850 h 831850"/>
                <a:gd name="connsiteX6" fmla="*/ 278830 w 1514221"/>
                <a:gd name="connsiteY6" fmla="*/ 831850 h 831850"/>
                <a:gd name="connsiteX7" fmla="*/ 0 w 1514221"/>
                <a:gd name="connsiteY7" fmla="*/ 831850 h 831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14221" h="831850">
                  <a:moveTo>
                    <a:pt x="837397" y="0"/>
                  </a:moveTo>
                  <a:lnTo>
                    <a:pt x="1116227" y="0"/>
                  </a:lnTo>
                  <a:lnTo>
                    <a:pt x="1235391" y="0"/>
                  </a:lnTo>
                  <a:lnTo>
                    <a:pt x="1514221" y="0"/>
                  </a:lnTo>
                  <a:lnTo>
                    <a:pt x="676825" y="831850"/>
                  </a:lnTo>
                  <a:lnTo>
                    <a:pt x="397995" y="831850"/>
                  </a:lnTo>
                  <a:lnTo>
                    <a:pt x="278830" y="831850"/>
                  </a:lnTo>
                  <a:lnTo>
                    <a:pt x="0" y="83185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9" name="任意多边形 18"/>
            <p:cNvSpPr/>
            <p:nvPr userDrawn="1"/>
          </p:nvSpPr>
          <p:spPr>
            <a:xfrm>
              <a:off x="2659732" y="1"/>
              <a:ext cx="670738" cy="446886"/>
            </a:xfrm>
            <a:custGeom>
              <a:avLst/>
              <a:gdLst>
                <a:gd name="connsiteX0" fmla="*/ 552910 w 824374"/>
                <a:gd name="connsiteY0" fmla="*/ 0 h 549247"/>
                <a:gd name="connsiteX1" fmla="*/ 824374 w 824374"/>
                <a:gd name="connsiteY1" fmla="*/ 0 h 549247"/>
                <a:gd name="connsiteX2" fmla="*/ 271464 w 824374"/>
                <a:gd name="connsiteY2" fmla="*/ 549247 h 549247"/>
                <a:gd name="connsiteX3" fmla="*/ 0 w 824374"/>
                <a:gd name="connsiteY3" fmla="*/ 549247 h 549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4374" h="549247">
                  <a:moveTo>
                    <a:pt x="552910" y="0"/>
                  </a:moveTo>
                  <a:lnTo>
                    <a:pt x="824374" y="0"/>
                  </a:lnTo>
                  <a:lnTo>
                    <a:pt x="271464" y="549247"/>
                  </a:lnTo>
                  <a:lnTo>
                    <a:pt x="0" y="549247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21" name="任意多边形 20"/>
          <p:cNvSpPr/>
          <p:nvPr userDrawn="1"/>
        </p:nvSpPr>
        <p:spPr>
          <a:xfrm>
            <a:off x="-339254" y="546773"/>
            <a:ext cx="824374" cy="549247"/>
          </a:xfrm>
          <a:custGeom>
            <a:avLst/>
            <a:gdLst>
              <a:gd name="connsiteX0" fmla="*/ 552910 w 824374"/>
              <a:gd name="connsiteY0" fmla="*/ 0 h 549247"/>
              <a:gd name="connsiteX1" fmla="*/ 824374 w 824374"/>
              <a:gd name="connsiteY1" fmla="*/ 0 h 549247"/>
              <a:gd name="connsiteX2" fmla="*/ 271464 w 824374"/>
              <a:gd name="connsiteY2" fmla="*/ 549247 h 549247"/>
              <a:gd name="connsiteX3" fmla="*/ 0 w 824374"/>
              <a:gd name="connsiteY3" fmla="*/ 549247 h 549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374" h="549247">
                <a:moveTo>
                  <a:pt x="552910" y="0"/>
                </a:moveTo>
                <a:lnTo>
                  <a:pt x="824374" y="0"/>
                </a:lnTo>
                <a:lnTo>
                  <a:pt x="271464" y="549247"/>
                </a:lnTo>
                <a:lnTo>
                  <a:pt x="0" y="549247"/>
                </a:lnTo>
                <a:close/>
              </a:path>
            </a:pathLst>
          </a:custGeom>
          <a:gradFill>
            <a:gsLst>
              <a:gs pos="0">
                <a:schemeClr val="bg1"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2" name="直接连接符 21"/>
          <p:cNvCxnSpPr/>
          <p:nvPr userDrawn="1"/>
        </p:nvCxnSpPr>
        <p:spPr>
          <a:xfrm>
            <a:off x="0" y="843113"/>
            <a:ext cx="11964987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平行四边形 22"/>
          <p:cNvSpPr/>
          <p:nvPr userDrawn="1"/>
        </p:nvSpPr>
        <p:spPr>
          <a:xfrm>
            <a:off x="11798295" y="685489"/>
            <a:ext cx="166692" cy="97239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平行四边形 23"/>
          <p:cNvSpPr/>
          <p:nvPr userDrawn="1"/>
        </p:nvSpPr>
        <p:spPr>
          <a:xfrm>
            <a:off x="11631603" y="685489"/>
            <a:ext cx="166692" cy="97239"/>
          </a:xfrm>
          <a:prstGeom prst="parallelogram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" name="Rectangle 6"/>
          <p:cNvSpPr/>
          <p:nvPr/>
        </p:nvSpPr>
        <p:spPr>
          <a:xfrm flipV="1">
            <a:off x="0" y="6504449"/>
            <a:ext cx="12192000" cy="365124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4896643" y="6476843"/>
            <a:ext cx="2171700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DSA | HKUST(GZ)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106487" y="156576"/>
            <a:ext cx="9336257" cy="6308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defRPr lang="en-US" altLang="en-US" sz="3600" b="1" strike="noStrike" kern="1200" spc="0" baseline="0" dirty="0" smtClean="0">
                <a:solidFill>
                  <a:srgbClr val="003366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51772" y="6515381"/>
            <a:ext cx="740228" cy="365125"/>
          </a:xfrm>
          <a:prstGeom prst="rect">
            <a:avLst/>
          </a:prstGeom>
        </p:spPr>
        <p:txBody>
          <a:bodyPr anchor="ctr"/>
          <a:lstStyle>
            <a:lvl1pPr>
              <a:defRPr sz="22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48D484B4-D9FB-CC40-86CD-AFBD26B2E985}" type="slidenum">
              <a:rPr lang="en-US" smtClean="0"/>
            </a:fld>
            <a:endParaRPr lang="en-US" dirty="0"/>
          </a:p>
        </p:txBody>
      </p:sp>
      <p:sp>
        <p:nvSpPr>
          <p:cNvPr id="25" name="文本框 30"/>
          <p:cNvSpPr txBox="1"/>
          <p:nvPr userDrawn="1"/>
        </p:nvSpPr>
        <p:spPr>
          <a:xfrm>
            <a:off x="142298" y="6473952"/>
            <a:ext cx="1278571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Jing Tang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4" name="Graphic 16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42744" y="190354"/>
            <a:ext cx="1645920" cy="43152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0" y="0"/>
            <a:ext cx="3330470" cy="739776"/>
            <a:chOff x="0" y="0"/>
            <a:chExt cx="3330470" cy="739776"/>
          </a:xfrm>
        </p:grpSpPr>
        <p:grpSp>
          <p:nvGrpSpPr>
            <p:cNvPr id="12" name="组合 11"/>
            <p:cNvGrpSpPr/>
            <p:nvPr userDrawn="1"/>
          </p:nvGrpSpPr>
          <p:grpSpPr>
            <a:xfrm>
              <a:off x="142298" y="65071"/>
              <a:ext cx="1182090" cy="630862"/>
              <a:chOff x="6624541" y="159009"/>
              <a:chExt cx="731216" cy="390238"/>
            </a:xfrm>
          </p:grpSpPr>
          <p:sp>
            <p:nvSpPr>
              <p:cNvPr id="13" name="任意多边形 12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14" name="任意多边形 13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gradFill flip="none" rotWithShape="1">
                <a:gsLst>
                  <a:gs pos="29000">
                    <a:schemeClr val="accent1">
                      <a:lumMod val="75000"/>
                    </a:schemeClr>
                  </a:gs>
                  <a:gs pos="57000">
                    <a:schemeClr val="accent1">
                      <a:lumMod val="75000"/>
                      <a:alpha val="0"/>
                    </a:schemeClr>
                  </a:gs>
                </a:gsLst>
                <a:lin ang="2700000" scaled="0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 dirty="0">
                  <a:latin typeface="Calibri" panose="020F0502020204030204" pitchFamily="34" charset="0"/>
                </a:endParaRPr>
              </a:p>
            </p:txBody>
          </p:sp>
        </p:grpSp>
        <p:sp>
          <p:nvSpPr>
            <p:cNvPr id="29" name="任意多边形 28"/>
            <p:cNvSpPr/>
            <p:nvPr userDrawn="1"/>
          </p:nvSpPr>
          <p:spPr>
            <a:xfrm>
              <a:off x="0" y="1"/>
              <a:ext cx="2975322" cy="739775"/>
            </a:xfrm>
            <a:custGeom>
              <a:avLst/>
              <a:gdLst>
                <a:gd name="connsiteX0" fmla="*/ 0 w 2975322"/>
                <a:gd name="connsiteY0" fmla="*/ 0 h 739775"/>
                <a:gd name="connsiteX1" fmla="*/ 2975322 w 2975322"/>
                <a:gd name="connsiteY1" fmla="*/ 0 h 739775"/>
                <a:gd name="connsiteX2" fmla="*/ 2852807 w 2975322"/>
                <a:gd name="connsiteY2" fmla="*/ 121704 h 739775"/>
                <a:gd name="connsiteX3" fmla="*/ 794910 w 2975322"/>
                <a:gd name="connsiteY3" fmla="*/ 121704 h 739775"/>
                <a:gd name="connsiteX4" fmla="*/ 225889 w 2975322"/>
                <a:gd name="connsiteY4" fmla="*/ 739775 h 739775"/>
                <a:gd name="connsiteX5" fmla="*/ 0 w 2975322"/>
                <a:gd name="connsiteY5" fmla="*/ 739775 h 73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75322" h="739775">
                  <a:moveTo>
                    <a:pt x="0" y="0"/>
                  </a:moveTo>
                  <a:lnTo>
                    <a:pt x="2975322" y="0"/>
                  </a:lnTo>
                  <a:lnTo>
                    <a:pt x="2852807" y="121704"/>
                  </a:lnTo>
                  <a:lnTo>
                    <a:pt x="794910" y="121704"/>
                  </a:lnTo>
                  <a:lnTo>
                    <a:pt x="225889" y="739775"/>
                  </a:lnTo>
                  <a:lnTo>
                    <a:pt x="0" y="739775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6" name="直角三角形 15"/>
            <p:cNvSpPr/>
            <p:nvPr userDrawn="1"/>
          </p:nvSpPr>
          <p:spPr>
            <a:xfrm flipV="1">
              <a:off x="0" y="0"/>
              <a:ext cx="388144" cy="388144"/>
            </a:xfrm>
            <a:prstGeom prst="rtTriangle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7" name="任意多边形 16"/>
            <p:cNvSpPr/>
            <p:nvPr userDrawn="1"/>
          </p:nvSpPr>
          <p:spPr>
            <a:xfrm>
              <a:off x="2" y="0"/>
              <a:ext cx="606259" cy="252413"/>
            </a:xfrm>
            <a:custGeom>
              <a:avLst/>
              <a:gdLst>
                <a:gd name="connsiteX0" fmla="*/ 0 w 2353883"/>
                <a:gd name="connsiteY0" fmla="*/ 0 h 980028"/>
                <a:gd name="connsiteX1" fmla="*/ 2353883 w 2353883"/>
                <a:gd name="connsiteY1" fmla="*/ 0 h 980028"/>
                <a:gd name="connsiteX2" fmla="*/ 1367320 w 2353883"/>
                <a:gd name="connsiteY2" fmla="*/ 980028 h 980028"/>
                <a:gd name="connsiteX3" fmla="*/ 0 w 2353883"/>
                <a:gd name="connsiteY3" fmla="*/ 980028 h 9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53883" h="980028">
                  <a:moveTo>
                    <a:pt x="0" y="0"/>
                  </a:moveTo>
                  <a:lnTo>
                    <a:pt x="2353883" y="0"/>
                  </a:lnTo>
                  <a:lnTo>
                    <a:pt x="1367320" y="980028"/>
                  </a:lnTo>
                  <a:lnTo>
                    <a:pt x="0" y="980028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8" name="任意多边形 17"/>
            <p:cNvSpPr/>
            <p:nvPr userDrawn="1"/>
          </p:nvSpPr>
          <p:spPr>
            <a:xfrm>
              <a:off x="2034063" y="1"/>
              <a:ext cx="1011871" cy="555880"/>
            </a:xfrm>
            <a:custGeom>
              <a:avLst/>
              <a:gdLst>
                <a:gd name="connsiteX0" fmla="*/ 837397 w 1514221"/>
                <a:gd name="connsiteY0" fmla="*/ 0 h 831850"/>
                <a:gd name="connsiteX1" fmla="*/ 1116227 w 1514221"/>
                <a:gd name="connsiteY1" fmla="*/ 0 h 831850"/>
                <a:gd name="connsiteX2" fmla="*/ 1235391 w 1514221"/>
                <a:gd name="connsiteY2" fmla="*/ 0 h 831850"/>
                <a:gd name="connsiteX3" fmla="*/ 1514221 w 1514221"/>
                <a:gd name="connsiteY3" fmla="*/ 0 h 831850"/>
                <a:gd name="connsiteX4" fmla="*/ 676825 w 1514221"/>
                <a:gd name="connsiteY4" fmla="*/ 831850 h 831850"/>
                <a:gd name="connsiteX5" fmla="*/ 397995 w 1514221"/>
                <a:gd name="connsiteY5" fmla="*/ 831850 h 831850"/>
                <a:gd name="connsiteX6" fmla="*/ 278830 w 1514221"/>
                <a:gd name="connsiteY6" fmla="*/ 831850 h 831850"/>
                <a:gd name="connsiteX7" fmla="*/ 0 w 1514221"/>
                <a:gd name="connsiteY7" fmla="*/ 831850 h 831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14221" h="831850">
                  <a:moveTo>
                    <a:pt x="837397" y="0"/>
                  </a:moveTo>
                  <a:lnTo>
                    <a:pt x="1116227" y="0"/>
                  </a:lnTo>
                  <a:lnTo>
                    <a:pt x="1235391" y="0"/>
                  </a:lnTo>
                  <a:lnTo>
                    <a:pt x="1514221" y="0"/>
                  </a:lnTo>
                  <a:lnTo>
                    <a:pt x="676825" y="831850"/>
                  </a:lnTo>
                  <a:lnTo>
                    <a:pt x="397995" y="831850"/>
                  </a:lnTo>
                  <a:lnTo>
                    <a:pt x="278830" y="831850"/>
                  </a:lnTo>
                  <a:lnTo>
                    <a:pt x="0" y="83185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9" name="任意多边形 18"/>
            <p:cNvSpPr/>
            <p:nvPr userDrawn="1"/>
          </p:nvSpPr>
          <p:spPr>
            <a:xfrm>
              <a:off x="2659732" y="1"/>
              <a:ext cx="670738" cy="446886"/>
            </a:xfrm>
            <a:custGeom>
              <a:avLst/>
              <a:gdLst>
                <a:gd name="connsiteX0" fmla="*/ 552910 w 824374"/>
                <a:gd name="connsiteY0" fmla="*/ 0 h 549247"/>
                <a:gd name="connsiteX1" fmla="*/ 824374 w 824374"/>
                <a:gd name="connsiteY1" fmla="*/ 0 h 549247"/>
                <a:gd name="connsiteX2" fmla="*/ 271464 w 824374"/>
                <a:gd name="connsiteY2" fmla="*/ 549247 h 549247"/>
                <a:gd name="connsiteX3" fmla="*/ 0 w 824374"/>
                <a:gd name="connsiteY3" fmla="*/ 549247 h 549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4374" h="549247">
                  <a:moveTo>
                    <a:pt x="552910" y="0"/>
                  </a:moveTo>
                  <a:lnTo>
                    <a:pt x="824374" y="0"/>
                  </a:lnTo>
                  <a:lnTo>
                    <a:pt x="271464" y="549247"/>
                  </a:lnTo>
                  <a:lnTo>
                    <a:pt x="0" y="549247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</p:grpSp>
      <p:sp>
        <p:nvSpPr>
          <p:cNvPr id="21" name="任意多边形 20"/>
          <p:cNvSpPr/>
          <p:nvPr userDrawn="1"/>
        </p:nvSpPr>
        <p:spPr>
          <a:xfrm>
            <a:off x="-339254" y="546773"/>
            <a:ext cx="824374" cy="549247"/>
          </a:xfrm>
          <a:custGeom>
            <a:avLst/>
            <a:gdLst>
              <a:gd name="connsiteX0" fmla="*/ 552910 w 824374"/>
              <a:gd name="connsiteY0" fmla="*/ 0 h 549247"/>
              <a:gd name="connsiteX1" fmla="*/ 824374 w 824374"/>
              <a:gd name="connsiteY1" fmla="*/ 0 h 549247"/>
              <a:gd name="connsiteX2" fmla="*/ 271464 w 824374"/>
              <a:gd name="connsiteY2" fmla="*/ 549247 h 549247"/>
              <a:gd name="connsiteX3" fmla="*/ 0 w 824374"/>
              <a:gd name="connsiteY3" fmla="*/ 549247 h 549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374" h="549247">
                <a:moveTo>
                  <a:pt x="552910" y="0"/>
                </a:moveTo>
                <a:lnTo>
                  <a:pt x="824374" y="0"/>
                </a:lnTo>
                <a:lnTo>
                  <a:pt x="271464" y="549247"/>
                </a:lnTo>
                <a:lnTo>
                  <a:pt x="0" y="549247"/>
                </a:lnTo>
                <a:close/>
              </a:path>
            </a:pathLst>
          </a:custGeom>
          <a:gradFill>
            <a:gsLst>
              <a:gs pos="0">
                <a:schemeClr val="bg1"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dirty="0">
              <a:latin typeface="Calibri" panose="020F0502020204030204" pitchFamily="34" charset="0"/>
            </a:endParaRPr>
          </a:p>
        </p:txBody>
      </p:sp>
      <p:cxnSp>
        <p:nvCxnSpPr>
          <p:cNvPr id="22" name="直接连接符 21"/>
          <p:cNvCxnSpPr/>
          <p:nvPr userDrawn="1"/>
        </p:nvCxnSpPr>
        <p:spPr>
          <a:xfrm>
            <a:off x="0" y="843113"/>
            <a:ext cx="11964987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平行四边形 22"/>
          <p:cNvSpPr/>
          <p:nvPr userDrawn="1"/>
        </p:nvSpPr>
        <p:spPr>
          <a:xfrm>
            <a:off x="11798295" y="685489"/>
            <a:ext cx="166692" cy="97239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24" name="平行四边形 23"/>
          <p:cNvSpPr/>
          <p:nvPr userDrawn="1"/>
        </p:nvSpPr>
        <p:spPr>
          <a:xfrm>
            <a:off x="11631603" y="685489"/>
            <a:ext cx="166692" cy="97239"/>
          </a:xfrm>
          <a:prstGeom prst="parallelogram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28" name="Rectangle 6"/>
          <p:cNvSpPr/>
          <p:nvPr/>
        </p:nvSpPr>
        <p:spPr>
          <a:xfrm flipV="1">
            <a:off x="0" y="6504449"/>
            <a:ext cx="12192000" cy="365124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4896643" y="6476843"/>
            <a:ext cx="2171700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DSA | HKUST(GZ)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51772" y="6515381"/>
            <a:ext cx="740228" cy="365125"/>
          </a:xfrm>
          <a:prstGeom prst="rect">
            <a:avLst/>
          </a:prstGeom>
        </p:spPr>
        <p:txBody>
          <a:bodyPr anchor="ctr"/>
          <a:lstStyle>
            <a:lvl1pPr>
              <a:defRPr sz="22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48D484B4-D9FB-CC40-86CD-AFBD26B2E985}" type="slidenum">
              <a:rPr lang="en-US" smtClean="0"/>
            </a:fld>
            <a:endParaRPr lang="en-US" dirty="0"/>
          </a:p>
        </p:txBody>
      </p:sp>
      <p:sp>
        <p:nvSpPr>
          <p:cNvPr id="25" name="文本框 30"/>
          <p:cNvSpPr txBox="1"/>
          <p:nvPr userDrawn="1"/>
        </p:nvSpPr>
        <p:spPr>
          <a:xfrm>
            <a:off x="142298" y="6473952"/>
            <a:ext cx="1278571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Jing Tang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3" name="Graphic 16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42744" y="190354"/>
            <a:ext cx="1645920" cy="43152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0" y="0"/>
            <a:ext cx="3330470" cy="739776"/>
            <a:chOff x="0" y="0"/>
            <a:chExt cx="3330470" cy="739776"/>
          </a:xfrm>
        </p:grpSpPr>
        <p:grpSp>
          <p:nvGrpSpPr>
            <p:cNvPr id="12" name="组合 11"/>
            <p:cNvGrpSpPr/>
            <p:nvPr userDrawn="1"/>
          </p:nvGrpSpPr>
          <p:grpSpPr>
            <a:xfrm>
              <a:off x="142298" y="65071"/>
              <a:ext cx="1182090" cy="630862"/>
              <a:chOff x="6624541" y="159009"/>
              <a:chExt cx="731216" cy="390238"/>
            </a:xfrm>
          </p:grpSpPr>
          <p:sp>
            <p:nvSpPr>
              <p:cNvPr id="13" name="任意多边形 12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14" name="任意多边形 13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gradFill flip="none" rotWithShape="1">
                <a:gsLst>
                  <a:gs pos="29000">
                    <a:schemeClr val="accent1">
                      <a:lumMod val="75000"/>
                    </a:schemeClr>
                  </a:gs>
                  <a:gs pos="57000">
                    <a:schemeClr val="accent1">
                      <a:lumMod val="75000"/>
                      <a:alpha val="0"/>
                    </a:schemeClr>
                  </a:gs>
                </a:gsLst>
                <a:lin ang="2700000" scaled="0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 dirty="0">
                  <a:latin typeface="Calibri" panose="020F0502020204030204" pitchFamily="34" charset="0"/>
                </a:endParaRPr>
              </a:p>
            </p:txBody>
          </p:sp>
        </p:grpSp>
        <p:sp>
          <p:nvSpPr>
            <p:cNvPr id="29" name="任意多边形 28"/>
            <p:cNvSpPr/>
            <p:nvPr userDrawn="1"/>
          </p:nvSpPr>
          <p:spPr>
            <a:xfrm>
              <a:off x="0" y="1"/>
              <a:ext cx="2975322" cy="739775"/>
            </a:xfrm>
            <a:custGeom>
              <a:avLst/>
              <a:gdLst>
                <a:gd name="connsiteX0" fmla="*/ 0 w 2975322"/>
                <a:gd name="connsiteY0" fmla="*/ 0 h 739775"/>
                <a:gd name="connsiteX1" fmla="*/ 2975322 w 2975322"/>
                <a:gd name="connsiteY1" fmla="*/ 0 h 739775"/>
                <a:gd name="connsiteX2" fmla="*/ 2852807 w 2975322"/>
                <a:gd name="connsiteY2" fmla="*/ 121704 h 739775"/>
                <a:gd name="connsiteX3" fmla="*/ 794910 w 2975322"/>
                <a:gd name="connsiteY3" fmla="*/ 121704 h 739775"/>
                <a:gd name="connsiteX4" fmla="*/ 225889 w 2975322"/>
                <a:gd name="connsiteY4" fmla="*/ 739775 h 739775"/>
                <a:gd name="connsiteX5" fmla="*/ 0 w 2975322"/>
                <a:gd name="connsiteY5" fmla="*/ 739775 h 73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75322" h="739775">
                  <a:moveTo>
                    <a:pt x="0" y="0"/>
                  </a:moveTo>
                  <a:lnTo>
                    <a:pt x="2975322" y="0"/>
                  </a:lnTo>
                  <a:lnTo>
                    <a:pt x="2852807" y="121704"/>
                  </a:lnTo>
                  <a:lnTo>
                    <a:pt x="794910" y="121704"/>
                  </a:lnTo>
                  <a:lnTo>
                    <a:pt x="225889" y="739775"/>
                  </a:lnTo>
                  <a:lnTo>
                    <a:pt x="0" y="739775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6" name="直角三角形 15"/>
            <p:cNvSpPr/>
            <p:nvPr userDrawn="1"/>
          </p:nvSpPr>
          <p:spPr>
            <a:xfrm flipV="1">
              <a:off x="0" y="0"/>
              <a:ext cx="388144" cy="388144"/>
            </a:xfrm>
            <a:prstGeom prst="rtTriangle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7" name="任意多边形 16"/>
            <p:cNvSpPr/>
            <p:nvPr userDrawn="1"/>
          </p:nvSpPr>
          <p:spPr>
            <a:xfrm>
              <a:off x="2" y="0"/>
              <a:ext cx="606259" cy="252413"/>
            </a:xfrm>
            <a:custGeom>
              <a:avLst/>
              <a:gdLst>
                <a:gd name="connsiteX0" fmla="*/ 0 w 2353883"/>
                <a:gd name="connsiteY0" fmla="*/ 0 h 980028"/>
                <a:gd name="connsiteX1" fmla="*/ 2353883 w 2353883"/>
                <a:gd name="connsiteY1" fmla="*/ 0 h 980028"/>
                <a:gd name="connsiteX2" fmla="*/ 1367320 w 2353883"/>
                <a:gd name="connsiteY2" fmla="*/ 980028 h 980028"/>
                <a:gd name="connsiteX3" fmla="*/ 0 w 2353883"/>
                <a:gd name="connsiteY3" fmla="*/ 980028 h 9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53883" h="980028">
                  <a:moveTo>
                    <a:pt x="0" y="0"/>
                  </a:moveTo>
                  <a:lnTo>
                    <a:pt x="2353883" y="0"/>
                  </a:lnTo>
                  <a:lnTo>
                    <a:pt x="1367320" y="980028"/>
                  </a:lnTo>
                  <a:lnTo>
                    <a:pt x="0" y="980028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8" name="任意多边形 17"/>
            <p:cNvSpPr/>
            <p:nvPr userDrawn="1"/>
          </p:nvSpPr>
          <p:spPr>
            <a:xfrm>
              <a:off x="2034063" y="1"/>
              <a:ext cx="1011871" cy="555880"/>
            </a:xfrm>
            <a:custGeom>
              <a:avLst/>
              <a:gdLst>
                <a:gd name="connsiteX0" fmla="*/ 837397 w 1514221"/>
                <a:gd name="connsiteY0" fmla="*/ 0 h 831850"/>
                <a:gd name="connsiteX1" fmla="*/ 1116227 w 1514221"/>
                <a:gd name="connsiteY1" fmla="*/ 0 h 831850"/>
                <a:gd name="connsiteX2" fmla="*/ 1235391 w 1514221"/>
                <a:gd name="connsiteY2" fmla="*/ 0 h 831850"/>
                <a:gd name="connsiteX3" fmla="*/ 1514221 w 1514221"/>
                <a:gd name="connsiteY3" fmla="*/ 0 h 831850"/>
                <a:gd name="connsiteX4" fmla="*/ 676825 w 1514221"/>
                <a:gd name="connsiteY4" fmla="*/ 831850 h 831850"/>
                <a:gd name="connsiteX5" fmla="*/ 397995 w 1514221"/>
                <a:gd name="connsiteY5" fmla="*/ 831850 h 831850"/>
                <a:gd name="connsiteX6" fmla="*/ 278830 w 1514221"/>
                <a:gd name="connsiteY6" fmla="*/ 831850 h 831850"/>
                <a:gd name="connsiteX7" fmla="*/ 0 w 1514221"/>
                <a:gd name="connsiteY7" fmla="*/ 831850 h 831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14221" h="831850">
                  <a:moveTo>
                    <a:pt x="837397" y="0"/>
                  </a:moveTo>
                  <a:lnTo>
                    <a:pt x="1116227" y="0"/>
                  </a:lnTo>
                  <a:lnTo>
                    <a:pt x="1235391" y="0"/>
                  </a:lnTo>
                  <a:lnTo>
                    <a:pt x="1514221" y="0"/>
                  </a:lnTo>
                  <a:lnTo>
                    <a:pt x="676825" y="831850"/>
                  </a:lnTo>
                  <a:lnTo>
                    <a:pt x="397995" y="831850"/>
                  </a:lnTo>
                  <a:lnTo>
                    <a:pt x="278830" y="831850"/>
                  </a:lnTo>
                  <a:lnTo>
                    <a:pt x="0" y="83185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9" name="任意多边形 18"/>
            <p:cNvSpPr/>
            <p:nvPr userDrawn="1"/>
          </p:nvSpPr>
          <p:spPr>
            <a:xfrm>
              <a:off x="2659732" y="1"/>
              <a:ext cx="670738" cy="446886"/>
            </a:xfrm>
            <a:custGeom>
              <a:avLst/>
              <a:gdLst>
                <a:gd name="connsiteX0" fmla="*/ 552910 w 824374"/>
                <a:gd name="connsiteY0" fmla="*/ 0 h 549247"/>
                <a:gd name="connsiteX1" fmla="*/ 824374 w 824374"/>
                <a:gd name="connsiteY1" fmla="*/ 0 h 549247"/>
                <a:gd name="connsiteX2" fmla="*/ 271464 w 824374"/>
                <a:gd name="connsiteY2" fmla="*/ 549247 h 549247"/>
                <a:gd name="connsiteX3" fmla="*/ 0 w 824374"/>
                <a:gd name="connsiteY3" fmla="*/ 549247 h 549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4374" h="549247">
                  <a:moveTo>
                    <a:pt x="552910" y="0"/>
                  </a:moveTo>
                  <a:lnTo>
                    <a:pt x="824374" y="0"/>
                  </a:lnTo>
                  <a:lnTo>
                    <a:pt x="271464" y="549247"/>
                  </a:lnTo>
                  <a:lnTo>
                    <a:pt x="0" y="549247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</p:grpSp>
      <p:sp>
        <p:nvSpPr>
          <p:cNvPr id="21" name="任意多边形 20"/>
          <p:cNvSpPr/>
          <p:nvPr userDrawn="1"/>
        </p:nvSpPr>
        <p:spPr>
          <a:xfrm>
            <a:off x="-339254" y="546773"/>
            <a:ext cx="824374" cy="549247"/>
          </a:xfrm>
          <a:custGeom>
            <a:avLst/>
            <a:gdLst>
              <a:gd name="connsiteX0" fmla="*/ 552910 w 824374"/>
              <a:gd name="connsiteY0" fmla="*/ 0 h 549247"/>
              <a:gd name="connsiteX1" fmla="*/ 824374 w 824374"/>
              <a:gd name="connsiteY1" fmla="*/ 0 h 549247"/>
              <a:gd name="connsiteX2" fmla="*/ 271464 w 824374"/>
              <a:gd name="connsiteY2" fmla="*/ 549247 h 549247"/>
              <a:gd name="connsiteX3" fmla="*/ 0 w 824374"/>
              <a:gd name="connsiteY3" fmla="*/ 549247 h 549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374" h="549247">
                <a:moveTo>
                  <a:pt x="552910" y="0"/>
                </a:moveTo>
                <a:lnTo>
                  <a:pt x="824374" y="0"/>
                </a:lnTo>
                <a:lnTo>
                  <a:pt x="271464" y="549247"/>
                </a:lnTo>
                <a:lnTo>
                  <a:pt x="0" y="549247"/>
                </a:lnTo>
                <a:close/>
              </a:path>
            </a:pathLst>
          </a:custGeom>
          <a:gradFill>
            <a:gsLst>
              <a:gs pos="0">
                <a:schemeClr val="bg1"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dirty="0">
              <a:latin typeface="Calibri" panose="020F0502020204030204" pitchFamily="34" charset="0"/>
            </a:endParaRPr>
          </a:p>
        </p:txBody>
      </p:sp>
      <p:cxnSp>
        <p:nvCxnSpPr>
          <p:cNvPr id="22" name="直接连接符 21"/>
          <p:cNvCxnSpPr/>
          <p:nvPr userDrawn="1"/>
        </p:nvCxnSpPr>
        <p:spPr>
          <a:xfrm>
            <a:off x="0" y="843113"/>
            <a:ext cx="11964987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平行四边形 22"/>
          <p:cNvSpPr/>
          <p:nvPr userDrawn="1"/>
        </p:nvSpPr>
        <p:spPr>
          <a:xfrm>
            <a:off x="11798295" y="685489"/>
            <a:ext cx="166692" cy="97239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24" name="平行四边形 23"/>
          <p:cNvSpPr/>
          <p:nvPr userDrawn="1"/>
        </p:nvSpPr>
        <p:spPr>
          <a:xfrm>
            <a:off x="11631603" y="685489"/>
            <a:ext cx="166692" cy="97239"/>
          </a:xfrm>
          <a:prstGeom prst="parallelogram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28" name="Rectangle 6"/>
          <p:cNvSpPr/>
          <p:nvPr/>
        </p:nvSpPr>
        <p:spPr>
          <a:xfrm flipV="1">
            <a:off x="0" y="6504449"/>
            <a:ext cx="12192000" cy="365124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4896643" y="6476843"/>
            <a:ext cx="2171700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DSA | HKUST(GZ)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51772" y="6515381"/>
            <a:ext cx="740228" cy="365125"/>
          </a:xfrm>
          <a:prstGeom prst="rect">
            <a:avLst/>
          </a:prstGeom>
        </p:spPr>
        <p:txBody>
          <a:bodyPr anchor="ctr"/>
          <a:lstStyle>
            <a:lvl1pPr>
              <a:defRPr sz="22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48D484B4-D9FB-CC40-86CD-AFBD26B2E985}" type="slidenum">
              <a:rPr lang="en-US" smtClean="0"/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2685034"/>
            <a:ext cx="12192000" cy="1675309"/>
          </a:xfrm>
          <a:prstGeom prst="rect">
            <a:avLst/>
          </a:prstGeom>
          <a:solidFill>
            <a:srgbClr val="003366"/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25" name="文本框 30"/>
          <p:cNvSpPr txBox="1"/>
          <p:nvPr userDrawn="1"/>
        </p:nvSpPr>
        <p:spPr>
          <a:xfrm>
            <a:off x="142298" y="6473952"/>
            <a:ext cx="1278571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Jing Tang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4" name="Graphic 16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42744" y="190354"/>
            <a:ext cx="1645920" cy="43152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98924" y="914518"/>
            <a:ext cx="9800211" cy="2570731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198924" y="3560859"/>
            <a:ext cx="9800211" cy="147259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635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8235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12063" y="6315214"/>
            <a:ext cx="2700278" cy="316841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425" y="6315214"/>
            <a:ext cx="3960409" cy="316841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878516" y="6315214"/>
            <a:ext cx="2700278" cy="316841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0" y="0"/>
            <a:ext cx="3330470" cy="739776"/>
            <a:chOff x="0" y="0"/>
            <a:chExt cx="3330470" cy="739776"/>
          </a:xfrm>
        </p:grpSpPr>
        <p:grpSp>
          <p:nvGrpSpPr>
            <p:cNvPr id="12" name="组合 11"/>
            <p:cNvGrpSpPr/>
            <p:nvPr userDrawn="1"/>
          </p:nvGrpSpPr>
          <p:grpSpPr>
            <a:xfrm>
              <a:off x="142298" y="65071"/>
              <a:ext cx="1182090" cy="630862"/>
              <a:chOff x="6624541" y="159009"/>
              <a:chExt cx="731216" cy="390238"/>
            </a:xfrm>
          </p:grpSpPr>
          <p:sp>
            <p:nvSpPr>
              <p:cNvPr id="13" name="任意多边形 12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14" name="任意多边形 13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gradFill flip="none" rotWithShape="1">
                <a:gsLst>
                  <a:gs pos="29000">
                    <a:schemeClr val="accent1">
                      <a:lumMod val="75000"/>
                    </a:schemeClr>
                  </a:gs>
                  <a:gs pos="57000">
                    <a:schemeClr val="accent1">
                      <a:lumMod val="75000"/>
                      <a:alpha val="0"/>
                    </a:schemeClr>
                  </a:gs>
                </a:gsLst>
                <a:lin ang="2700000" scaled="0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 dirty="0">
                  <a:latin typeface="Calibri" panose="020F0502020204030204" pitchFamily="34" charset="0"/>
                </a:endParaRPr>
              </a:p>
            </p:txBody>
          </p:sp>
        </p:grpSp>
        <p:sp>
          <p:nvSpPr>
            <p:cNvPr id="29" name="任意多边形 28"/>
            <p:cNvSpPr/>
            <p:nvPr userDrawn="1"/>
          </p:nvSpPr>
          <p:spPr>
            <a:xfrm>
              <a:off x="0" y="1"/>
              <a:ext cx="2975322" cy="739775"/>
            </a:xfrm>
            <a:custGeom>
              <a:avLst/>
              <a:gdLst>
                <a:gd name="connsiteX0" fmla="*/ 0 w 2975322"/>
                <a:gd name="connsiteY0" fmla="*/ 0 h 739775"/>
                <a:gd name="connsiteX1" fmla="*/ 2975322 w 2975322"/>
                <a:gd name="connsiteY1" fmla="*/ 0 h 739775"/>
                <a:gd name="connsiteX2" fmla="*/ 2852807 w 2975322"/>
                <a:gd name="connsiteY2" fmla="*/ 121704 h 739775"/>
                <a:gd name="connsiteX3" fmla="*/ 794910 w 2975322"/>
                <a:gd name="connsiteY3" fmla="*/ 121704 h 739775"/>
                <a:gd name="connsiteX4" fmla="*/ 225889 w 2975322"/>
                <a:gd name="connsiteY4" fmla="*/ 739775 h 739775"/>
                <a:gd name="connsiteX5" fmla="*/ 0 w 2975322"/>
                <a:gd name="connsiteY5" fmla="*/ 739775 h 73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75322" h="739775">
                  <a:moveTo>
                    <a:pt x="0" y="0"/>
                  </a:moveTo>
                  <a:lnTo>
                    <a:pt x="2975322" y="0"/>
                  </a:lnTo>
                  <a:lnTo>
                    <a:pt x="2852807" y="121704"/>
                  </a:lnTo>
                  <a:lnTo>
                    <a:pt x="794910" y="121704"/>
                  </a:lnTo>
                  <a:lnTo>
                    <a:pt x="225889" y="739775"/>
                  </a:lnTo>
                  <a:lnTo>
                    <a:pt x="0" y="739775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6" name="直角三角形 15"/>
            <p:cNvSpPr/>
            <p:nvPr userDrawn="1"/>
          </p:nvSpPr>
          <p:spPr>
            <a:xfrm flipV="1">
              <a:off x="0" y="0"/>
              <a:ext cx="388144" cy="388144"/>
            </a:xfrm>
            <a:prstGeom prst="rtTriangle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7" name="任意多边形 16"/>
            <p:cNvSpPr/>
            <p:nvPr userDrawn="1"/>
          </p:nvSpPr>
          <p:spPr>
            <a:xfrm>
              <a:off x="2" y="0"/>
              <a:ext cx="606259" cy="252413"/>
            </a:xfrm>
            <a:custGeom>
              <a:avLst/>
              <a:gdLst>
                <a:gd name="connsiteX0" fmla="*/ 0 w 2353883"/>
                <a:gd name="connsiteY0" fmla="*/ 0 h 980028"/>
                <a:gd name="connsiteX1" fmla="*/ 2353883 w 2353883"/>
                <a:gd name="connsiteY1" fmla="*/ 0 h 980028"/>
                <a:gd name="connsiteX2" fmla="*/ 1367320 w 2353883"/>
                <a:gd name="connsiteY2" fmla="*/ 980028 h 980028"/>
                <a:gd name="connsiteX3" fmla="*/ 0 w 2353883"/>
                <a:gd name="connsiteY3" fmla="*/ 980028 h 9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53883" h="980028">
                  <a:moveTo>
                    <a:pt x="0" y="0"/>
                  </a:moveTo>
                  <a:lnTo>
                    <a:pt x="2353883" y="0"/>
                  </a:lnTo>
                  <a:lnTo>
                    <a:pt x="1367320" y="980028"/>
                  </a:lnTo>
                  <a:lnTo>
                    <a:pt x="0" y="980028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8" name="任意多边形 17"/>
            <p:cNvSpPr/>
            <p:nvPr userDrawn="1"/>
          </p:nvSpPr>
          <p:spPr>
            <a:xfrm>
              <a:off x="2034063" y="1"/>
              <a:ext cx="1011871" cy="555880"/>
            </a:xfrm>
            <a:custGeom>
              <a:avLst/>
              <a:gdLst>
                <a:gd name="connsiteX0" fmla="*/ 837397 w 1514221"/>
                <a:gd name="connsiteY0" fmla="*/ 0 h 831850"/>
                <a:gd name="connsiteX1" fmla="*/ 1116227 w 1514221"/>
                <a:gd name="connsiteY1" fmla="*/ 0 h 831850"/>
                <a:gd name="connsiteX2" fmla="*/ 1235391 w 1514221"/>
                <a:gd name="connsiteY2" fmla="*/ 0 h 831850"/>
                <a:gd name="connsiteX3" fmla="*/ 1514221 w 1514221"/>
                <a:gd name="connsiteY3" fmla="*/ 0 h 831850"/>
                <a:gd name="connsiteX4" fmla="*/ 676825 w 1514221"/>
                <a:gd name="connsiteY4" fmla="*/ 831850 h 831850"/>
                <a:gd name="connsiteX5" fmla="*/ 397995 w 1514221"/>
                <a:gd name="connsiteY5" fmla="*/ 831850 h 831850"/>
                <a:gd name="connsiteX6" fmla="*/ 278830 w 1514221"/>
                <a:gd name="connsiteY6" fmla="*/ 831850 h 831850"/>
                <a:gd name="connsiteX7" fmla="*/ 0 w 1514221"/>
                <a:gd name="connsiteY7" fmla="*/ 831850 h 831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14221" h="831850">
                  <a:moveTo>
                    <a:pt x="837397" y="0"/>
                  </a:moveTo>
                  <a:lnTo>
                    <a:pt x="1116227" y="0"/>
                  </a:lnTo>
                  <a:lnTo>
                    <a:pt x="1235391" y="0"/>
                  </a:lnTo>
                  <a:lnTo>
                    <a:pt x="1514221" y="0"/>
                  </a:lnTo>
                  <a:lnTo>
                    <a:pt x="676825" y="831850"/>
                  </a:lnTo>
                  <a:lnTo>
                    <a:pt x="397995" y="831850"/>
                  </a:lnTo>
                  <a:lnTo>
                    <a:pt x="278830" y="831850"/>
                  </a:lnTo>
                  <a:lnTo>
                    <a:pt x="0" y="83185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9" name="任意多边形 18"/>
            <p:cNvSpPr/>
            <p:nvPr userDrawn="1"/>
          </p:nvSpPr>
          <p:spPr>
            <a:xfrm>
              <a:off x="2659732" y="1"/>
              <a:ext cx="670738" cy="446886"/>
            </a:xfrm>
            <a:custGeom>
              <a:avLst/>
              <a:gdLst>
                <a:gd name="connsiteX0" fmla="*/ 552910 w 824374"/>
                <a:gd name="connsiteY0" fmla="*/ 0 h 549247"/>
                <a:gd name="connsiteX1" fmla="*/ 824374 w 824374"/>
                <a:gd name="connsiteY1" fmla="*/ 0 h 549247"/>
                <a:gd name="connsiteX2" fmla="*/ 271464 w 824374"/>
                <a:gd name="connsiteY2" fmla="*/ 549247 h 549247"/>
                <a:gd name="connsiteX3" fmla="*/ 0 w 824374"/>
                <a:gd name="connsiteY3" fmla="*/ 549247 h 549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4374" h="549247">
                  <a:moveTo>
                    <a:pt x="552910" y="0"/>
                  </a:moveTo>
                  <a:lnTo>
                    <a:pt x="824374" y="0"/>
                  </a:lnTo>
                  <a:lnTo>
                    <a:pt x="271464" y="549247"/>
                  </a:lnTo>
                  <a:lnTo>
                    <a:pt x="0" y="549247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</p:grpSp>
      <p:sp>
        <p:nvSpPr>
          <p:cNvPr id="21" name="任意多边形 20"/>
          <p:cNvSpPr/>
          <p:nvPr userDrawn="1"/>
        </p:nvSpPr>
        <p:spPr>
          <a:xfrm>
            <a:off x="-339254" y="546773"/>
            <a:ext cx="824374" cy="549247"/>
          </a:xfrm>
          <a:custGeom>
            <a:avLst/>
            <a:gdLst>
              <a:gd name="connsiteX0" fmla="*/ 552910 w 824374"/>
              <a:gd name="connsiteY0" fmla="*/ 0 h 549247"/>
              <a:gd name="connsiteX1" fmla="*/ 824374 w 824374"/>
              <a:gd name="connsiteY1" fmla="*/ 0 h 549247"/>
              <a:gd name="connsiteX2" fmla="*/ 271464 w 824374"/>
              <a:gd name="connsiteY2" fmla="*/ 549247 h 549247"/>
              <a:gd name="connsiteX3" fmla="*/ 0 w 824374"/>
              <a:gd name="connsiteY3" fmla="*/ 549247 h 549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374" h="549247">
                <a:moveTo>
                  <a:pt x="552910" y="0"/>
                </a:moveTo>
                <a:lnTo>
                  <a:pt x="824374" y="0"/>
                </a:lnTo>
                <a:lnTo>
                  <a:pt x="271464" y="549247"/>
                </a:lnTo>
                <a:lnTo>
                  <a:pt x="0" y="549247"/>
                </a:lnTo>
                <a:close/>
              </a:path>
            </a:pathLst>
          </a:custGeom>
          <a:gradFill>
            <a:gsLst>
              <a:gs pos="0">
                <a:schemeClr val="bg1"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dirty="0">
              <a:latin typeface="Calibri" panose="020F0502020204030204" pitchFamily="34" charset="0"/>
            </a:endParaRPr>
          </a:p>
        </p:txBody>
      </p:sp>
      <p:cxnSp>
        <p:nvCxnSpPr>
          <p:cNvPr id="22" name="直接连接符 21"/>
          <p:cNvCxnSpPr/>
          <p:nvPr userDrawn="1"/>
        </p:nvCxnSpPr>
        <p:spPr>
          <a:xfrm>
            <a:off x="0" y="843113"/>
            <a:ext cx="11964987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平行四边形 22"/>
          <p:cNvSpPr/>
          <p:nvPr userDrawn="1"/>
        </p:nvSpPr>
        <p:spPr>
          <a:xfrm>
            <a:off x="11798295" y="685489"/>
            <a:ext cx="166692" cy="97239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24" name="平行四边形 23"/>
          <p:cNvSpPr/>
          <p:nvPr userDrawn="1"/>
        </p:nvSpPr>
        <p:spPr>
          <a:xfrm>
            <a:off x="11631603" y="685489"/>
            <a:ext cx="166692" cy="97239"/>
          </a:xfrm>
          <a:prstGeom prst="parallelogram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28" name="Rectangle 6"/>
          <p:cNvSpPr/>
          <p:nvPr/>
        </p:nvSpPr>
        <p:spPr>
          <a:xfrm flipV="1">
            <a:off x="0" y="6504449"/>
            <a:ext cx="12192000" cy="365124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4896643" y="6476843"/>
            <a:ext cx="2171700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DSA | HKUST(GZ)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51772" y="6515381"/>
            <a:ext cx="740228" cy="365125"/>
          </a:xfrm>
          <a:prstGeom prst="rect">
            <a:avLst/>
          </a:prstGeom>
        </p:spPr>
        <p:txBody>
          <a:bodyPr anchor="ctr"/>
          <a:lstStyle>
            <a:lvl1pPr>
              <a:defRPr sz="22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48D484B4-D9FB-CC40-86CD-AFBD26B2E985}" type="slidenum">
              <a:rPr lang="en-US" smtClean="0"/>
            </a:fld>
            <a:endParaRPr lang="en-US" dirty="0"/>
          </a:p>
        </p:txBody>
      </p:sp>
      <p:sp>
        <p:nvSpPr>
          <p:cNvPr id="25" name="文本框 30"/>
          <p:cNvSpPr txBox="1"/>
          <p:nvPr userDrawn="1"/>
        </p:nvSpPr>
        <p:spPr>
          <a:xfrm>
            <a:off x="142298" y="6473952"/>
            <a:ext cx="1278571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Jing Tang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3" name="Graphic 16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42744" y="190354"/>
            <a:ext cx="1645920" cy="43152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0" y="0"/>
            <a:ext cx="3330470" cy="739776"/>
            <a:chOff x="0" y="0"/>
            <a:chExt cx="3330470" cy="739776"/>
          </a:xfrm>
        </p:grpSpPr>
        <p:grpSp>
          <p:nvGrpSpPr>
            <p:cNvPr id="12" name="组合 11"/>
            <p:cNvGrpSpPr/>
            <p:nvPr userDrawn="1"/>
          </p:nvGrpSpPr>
          <p:grpSpPr>
            <a:xfrm>
              <a:off x="142298" y="65071"/>
              <a:ext cx="1182090" cy="630862"/>
              <a:chOff x="6624541" y="159009"/>
              <a:chExt cx="731216" cy="390238"/>
            </a:xfrm>
          </p:grpSpPr>
          <p:sp>
            <p:nvSpPr>
              <p:cNvPr id="13" name="任意多边形 12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14" name="任意多边形 13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gradFill flip="none" rotWithShape="1">
                <a:gsLst>
                  <a:gs pos="29000">
                    <a:schemeClr val="accent1">
                      <a:lumMod val="75000"/>
                    </a:schemeClr>
                  </a:gs>
                  <a:gs pos="57000">
                    <a:schemeClr val="accent1">
                      <a:lumMod val="75000"/>
                      <a:alpha val="0"/>
                    </a:schemeClr>
                  </a:gs>
                </a:gsLst>
                <a:lin ang="2700000" scaled="0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 dirty="0">
                  <a:latin typeface="Calibri" panose="020F0502020204030204" pitchFamily="34" charset="0"/>
                </a:endParaRPr>
              </a:p>
            </p:txBody>
          </p:sp>
        </p:grpSp>
        <p:sp>
          <p:nvSpPr>
            <p:cNvPr id="29" name="任意多边形 28"/>
            <p:cNvSpPr/>
            <p:nvPr userDrawn="1"/>
          </p:nvSpPr>
          <p:spPr>
            <a:xfrm>
              <a:off x="0" y="1"/>
              <a:ext cx="2975322" cy="739775"/>
            </a:xfrm>
            <a:custGeom>
              <a:avLst/>
              <a:gdLst>
                <a:gd name="connsiteX0" fmla="*/ 0 w 2975322"/>
                <a:gd name="connsiteY0" fmla="*/ 0 h 739775"/>
                <a:gd name="connsiteX1" fmla="*/ 2975322 w 2975322"/>
                <a:gd name="connsiteY1" fmla="*/ 0 h 739775"/>
                <a:gd name="connsiteX2" fmla="*/ 2852807 w 2975322"/>
                <a:gd name="connsiteY2" fmla="*/ 121704 h 739775"/>
                <a:gd name="connsiteX3" fmla="*/ 794910 w 2975322"/>
                <a:gd name="connsiteY3" fmla="*/ 121704 h 739775"/>
                <a:gd name="connsiteX4" fmla="*/ 225889 w 2975322"/>
                <a:gd name="connsiteY4" fmla="*/ 739775 h 739775"/>
                <a:gd name="connsiteX5" fmla="*/ 0 w 2975322"/>
                <a:gd name="connsiteY5" fmla="*/ 739775 h 73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75322" h="739775">
                  <a:moveTo>
                    <a:pt x="0" y="0"/>
                  </a:moveTo>
                  <a:lnTo>
                    <a:pt x="2975322" y="0"/>
                  </a:lnTo>
                  <a:lnTo>
                    <a:pt x="2852807" y="121704"/>
                  </a:lnTo>
                  <a:lnTo>
                    <a:pt x="794910" y="121704"/>
                  </a:lnTo>
                  <a:lnTo>
                    <a:pt x="225889" y="739775"/>
                  </a:lnTo>
                  <a:lnTo>
                    <a:pt x="0" y="739775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6" name="直角三角形 15"/>
            <p:cNvSpPr/>
            <p:nvPr userDrawn="1"/>
          </p:nvSpPr>
          <p:spPr>
            <a:xfrm flipV="1">
              <a:off x="0" y="0"/>
              <a:ext cx="388144" cy="388144"/>
            </a:xfrm>
            <a:prstGeom prst="rtTriangle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7" name="任意多边形 16"/>
            <p:cNvSpPr/>
            <p:nvPr userDrawn="1"/>
          </p:nvSpPr>
          <p:spPr>
            <a:xfrm>
              <a:off x="2" y="0"/>
              <a:ext cx="606259" cy="252413"/>
            </a:xfrm>
            <a:custGeom>
              <a:avLst/>
              <a:gdLst>
                <a:gd name="connsiteX0" fmla="*/ 0 w 2353883"/>
                <a:gd name="connsiteY0" fmla="*/ 0 h 980028"/>
                <a:gd name="connsiteX1" fmla="*/ 2353883 w 2353883"/>
                <a:gd name="connsiteY1" fmla="*/ 0 h 980028"/>
                <a:gd name="connsiteX2" fmla="*/ 1367320 w 2353883"/>
                <a:gd name="connsiteY2" fmla="*/ 980028 h 980028"/>
                <a:gd name="connsiteX3" fmla="*/ 0 w 2353883"/>
                <a:gd name="connsiteY3" fmla="*/ 980028 h 9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53883" h="980028">
                  <a:moveTo>
                    <a:pt x="0" y="0"/>
                  </a:moveTo>
                  <a:lnTo>
                    <a:pt x="2353883" y="0"/>
                  </a:lnTo>
                  <a:lnTo>
                    <a:pt x="1367320" y="980028"/>
                  </a:lnTo>
                  <a:lnTo>
                    <a:pt x="0" y="980028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8" name="任意多边形 17"/>
            <p:cNvSpPr/>
            <p:nvPr userDrawn="1"/>
          </p:nvSpPr>
          <p:spPr>
            <a:xfrm>
              <a:off x="2034063" y="1"/>
              <a:ext cx="1011871" cy="555880"/>
            </a:xfrm>
            <a:custGeom>
              <a:avLst/>
              <a:gdLst>
                <a:gd name="connsiteX0" fmla="*/ 837397 w 1514221"/>
                <a:gd name="connsiteY0" fmla="*/ 0 h 831850"/>
                <a:gd name="connsiteX1" fmla="*/ 1116227 w 1514221"/>
                <a:gd name="connsiteY1" fmla="*/ 0 h 831850"/>
                <a:gd name="connsiteX2" fmla="*/ 1235391 w 1514221"/>
                <a:gd name="connsiteY2" fmla="*/ 0 h 831850"/>
                <a:gd name="connsiteX3" fmla="*/ 1514221 w 1514221"/>
                <a:gd name="connsiteY3" fmla="*/ 0 h 831850"/>
                <a:gd name="connsiteX4" fmla="*/ 676825 w 1514221"/>
                <a:gd name="connsiteY4" fmla="*/ 831850 h 831850"/>
                <a:gd name="connsiteX5" fmla="*/ 397995 w 1514221"/>
                <a:gd name="connsiteY5" fmla="*/ 831850 h 831850"/>
                <a:gd name="connsiteX6" fmla="*/ 278830 w 1514221"/>
                <a:gd name="connsiteY6" fmla="*/ 831850 h 831850"/>
                <a:gd name="connsiteX7" fmla="*/ 0 w 1514221"/>
                <a:gd name="connsiteY7" fmla="*/ 831850 h 831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14221" h="831850">
                  <a:moveTo>
                    <a:pt x="837397" y="0"/>
                  </a:moveTo>
                  <a:lnTo>
                    <a:pt x="1116227" y="0"/>
                  </a:lnTo>
                  <a:lnTo>
                    <a:pt x="1235391" y="0"/>
                  </a:lnTo>
                  <a:lnTo>
                    <a:pt x="1514221" y="0"/>
                  </a:lnTo>
                  <a:lnTo>
                    <a:pt x="676825" y="831850"/>
                  </a:lnTo>
                  <a:lnTo>
                    <a:pt x="397995" y="831850"/>
                  </a:lnTo>
                  <a:lnTo>
                    <a:pt x="278830" y="831850"/>
                  </a:lnTo>
                  <a:lnTo>
                    <a:pt x="0" y="83185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9" name="任意多边形 18"/>
            <p:cNvSpPr/>
            <p:nvPr userDrawn="1"/>
          </p:nvSpPr>
          <p:spPr>
            <a:xfrm>
              <a:off x="2659732" y="1"/>
              <a:ext cx="670738" cy="446886"/>
            </a:xfrm>
            <a:custGeom>
              <a:avLst/>
              <a:gdLst>
                <a:gd name="connsiteX0" fmla="*/ 552910 w 824374"/>
                <a:gd name="connsiteY0" fmla="*/ 0 h 549247"/>
                <a:gd name="connsiteX1" fmla="*/ 824374 w 824374"/>
                <a:gd name="connsiteY1" fmla="*/ 0 h 549247"/>
                <a:gd name="connsiteX2" fmla="*/ 271464 w 824374"/>
                <a:gd name="connsiteY2" fmla="*/ 549247 h 549247"/>
                <a:gd name="connsiteX3" fmla="*/ 0 w 824374"/>
                <a:gd name="connsiteY3" fmla="*/ 549247 h 549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4374" h="549247">
                  <a:moveTo>
                    <a:pt x="552910" y="0"/>
                  </a:moveTo>
                  <a:lnTo>
                    <a:pt x="824374" y="0"/>
                  </a:lnTo>
                  <a:lnTo>
                    <a:pt x="271464" y="549247"/>
                  </a:lnTo>
                  <a:lnTo>
                    <a:pt x="0" y="549247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</p:grpSp>
      <p:sp>
        <p:nvSpPr>
          <p:cNvPr id="21" name="任意多边形 20"/>
          <p:cNvSpPr/>
          <p:nvPr userDrawn="1"/>
        </p:nvSpPr>
        <p:spPr>
          <a:xfrm>
            <a:off x="-339254" y="546773"/>
            <a:ext cx="824374" cy="549247"/>
          </a:xfrm>
          <a:custGeom>
            <a:avLst/>
            <a:gdLst>
              <a:gd name="connsiteX0" fmla="*/ 552910 w 824374"/>
              <a:gd name="connsiteY0" fmla="*/ 0 h 549247"/>
              <a:gd name="connsiteX1" fmla="*/ 824374 w 824374"/>
              <a:gd name="connsiteY1" fmla="*/ 0 h 549247"/>
              <a:gd name="connsiteX2" fmla="*/ 271464 w 824374"/>
              <a:gd name="connsiteY2" fmla="*/ 549247 h 549247"/>
              <a:gd name="connsiteX3" fmla="*/ 0 w 824374"/>
              <a:gd name="connsiteY3" fmla="*/ 549247 h 549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374" h="549247">
                <a:moveTo>
                  <a:pt x="552910" y="0"/>
                </a:moveTo>
                <a:lnTo>
                  <a:pt x="824374" y="0"/>
                </a:lnTo>
                <a:lnTo>
                  <a:pt x="271464" y="549247"/>
                </a:lnTo>
                <a:lnTo>
                  <a:pt x="0" y="549247"/>
                </a:lnTo>
                <a:close/>
              </a:path>
            </a:pathLst>
          </a:custGeom>
          <a:gradFill>
            <a:gsLst>
              <a:gs pos="0">
                <a:schemeClr val="bg1"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dirty="0">
              <a:latin typeface="Calibri" panose="020F0502020204030204" pitchFamily="34" charset="0"/>
            </a:endParaRPr>
          </a:p>
        </p:txBody>
      </p:sp>
      <p:cxnSp>
        <p:nvCxnSpPr>
          <p:cNvPr id="22" name="直接连接符 21"/>
          <p:cNvCxnSpPr/>
          <p:nvPr userDrawn="1"/>
        </p:nvCxnSpPr>
        <p:spPr>
          <a:xfrm>
            <a:off x="0" y="843113"/>
            <a:ext cx="11964987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平行四边形 22"/>
          <p:cNvSpPr/>
          <p:nvPr userDrawn="1"/>
        </p:nvSpPr>
        <p:spPr>
          <a:xfrm>
            <a:off x="11798295" y="685489"/>
            <a:ext cx="166692" cy="97239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24" name="平行四边形 23"/>
          <p:cNvSpPr/>
          <p:nvPr userDrawn="1"/>
        </p:nvSpPr>
        <p:spPr>
          <a:xfrm>
            <a:off x="11631603" y="685489"/>
            <a:ext cx="166692" cy="97239"/>
          </a:xfrm>
          <a:prstGeom prst="parallelogram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28" name="Rectangle 6"/>
          <p:cNvSpPr/>
          <p:nvPr/>
        </p:nvSpPr>
        <p:spPr>
          <a:xfrm flipV="1">
            <a:off x="0" y="6504449"/>
            <a:ext cx="12192000" cy="365124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4896643" y="6476843"/>
            <a:ext cx="2171700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DSA | HKUST(GZ)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51772" y="6515381"/>
            <a:ext cx="740228" cy="365125"/>
          </a:xfrm>
          <a:prstGeom prst="rect">
            <a:avLst/>
          </a:prstGeom>
        </p:spPr>
        <p:txBody>
          <a:bodyPr anchor="ctr"/>
          <a:lstStyle>
            <a:lvl1pPr>
              <a:defRPr sz="22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48D484B4-D9FB-CC40-86CD-AFBD26B2E985}" type="slidenum">
              <a:rPr lang="en-US" smtClean="0"/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2685034"/>
            <a:ext cx="12192000" cy="1675309"/>
          </a:xfrm>
          <a:prstGeom prst="rect">
            <a:avLst/>
          </a:prstGeom>
          <a:solidFill>
            <a:srgbClr val="003366"/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25" name="文本框 30"/>
          <p:cNvSpPr txBox="1"/>
          <p:nvPr userDrawn="1"/>
        </p:nvSpPr>
        <p:spPr>
          <a:xfrm>
            <a:off x="142298" y="6473952"/>
            <a:ext cx="1278571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Jing Tang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4" name="Graphic 16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42744" y="190354"/>
            <a:ext cx="1645920" cy="43152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98924" y="914518"/>
            <a:ext cx="9800211" cy="2570731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198924" y="3560859"/>
            <a:ext cx="9800211" cy="147259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635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8235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12063" y="6315214"/>
            <a:ext cx="2700278" cy="316841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425" y="6315214"/>
            <a:ext cx="3960409" cy="316841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878516" y="6315214"/>
            <a:ext cx="2700278" cy="316841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0"/>
            <a:ext cx="12196761" cy="6858001"/>
          </a:xfrm>
          <a:prstGeom prst="rect">
            <a:avLst/>
          </a:prstGeom>
          <a:gradFill>
            <a:gsLst>
              <a:gs pos="33000">
                <a:srgbClr val="FFFFFF">
                  <a:alpha val="89000"/>
                </a:srgbClr>
              </a:gs>
              <a:gs pos="7000">
                <a:schemeClr val="bg1"/>
              </a:gs>
              <a:gs pos="67000">
                <a:schemeClr val="bg1">
                  <a:alpha val="55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pic>
        <p:nvPicPr>
          <p:cNvPr id="24" name="图片 3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43" r="6443"/>
          <a:stretch>
            <a:fillRect/>
          </a:stretch>
        </p:blipFill>
        <p:spPr>
          <a:xfrm>
            <a:off x="0" y="0"/>
            <a:ext cx="12196761" cy="6858000"/>
          </a:xfrm>
          <a:prstGeom prst="rect">
            <a:avLst/>
          </a:prstGeom>
        </p:spPr>
      </p:pic>
      <p:sp>
        <p:nvSpPr>
          <p:cNvPr id="4" name="任意多边形: 形状 3"/>
          <p:cNvSpPr/>
          <p:nvPr userDrawn="1"/>
        </p:nvSpPr>
        <p:spPr>
          <a:xfrm rot="1946637">
            <a:off x="11291772" y="4484088"/>
            <a:ext cx="1342588" cy="2965475"/>
          </a:xfrm>
          <a:custGeom>
            <a:avLst/>
            <a:gdLst>
              <a:gd name="connsiteX0" fmla="*/ 0 w 1342588"/>
              <a:gd name="connsiteY0" fmla="*/ 0 h 2965475"/>
              <a:gd name="connsiteX1" fmla="*/ 1342588 w 1342588"/>
              <a:gd name="connsiteY1" fmla="*/ 2111997 h 2965475"/>
              <a:gd name="connsiteX2" fmla="*/ 0 w 1342588"/>
              <a:gd name="connsiteY2" fmla="*/ 2965475 h 2965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42588" h="2965475">
                <a:moveTo>
                  <a:pt x="0" y="0"/>
                </a:moveTo>
                <a:lnTo>
                  <a:pt x="1342588" y="2111997"/>
                </a:lnTo>
                <a:lnTo>
                  <a:pt x="0" y="296547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80" name="任意多边形: 形状 79"/>
          <p:cNvSpPr/>
          <p:nvPr userDrawn="1"/>
        </p:nvSpPr>
        <p:spPr>
          <a:xfrm>
            <a:off x="1" y="1"/>
            <a:ext cx="5781347" cy="6857999"/>
          </a:xfrm>
          <a:custGeom>
            <a:avLst/>
            <a:gdLst>
              <a:gd name="connsiteX0" fmla="*/ 0 w 5781347"/>
              <a:gd name="connsiteY0" fmla="*/ 0 h 6857999"/>
              <a:gd name="connsiteX1" fmla="*/ 5781347 w 5781347"/>
              <a:gd name="connsiteY1" fmla="*/ 0 h 6857999"/>
              <a:gd name="connsiteX2" fmla="*/ 1450589 w 5781347"/>
              <a:gd name="connsiteY2" fmla="*/ 6857999 h 6857999"/>
              <a:gd name="connsiteX3" fmla="*/ 0 w 5781347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1347" h="6857999">
                <a:moveTo>
                  <a:pt x="0" y="0"/>
                </a:moveTo>
                <a:lnTo>
                  <a:pt x="5781347" y="0"/>
                </a:lnTo>
                <a:lnTo>
                  <a:pt x="1450589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9" name="任意多边形: 形状 78"/>
          <p:cNvSpPr/>
          <p:nvPr userDrawn="1"/>
        </p:nvSpPr>
        <p:spPr>
          <a:xfrm rot="1946637">
            <a:off x="-720317" y="-1899824"/>
            <a:ext cx="4902793" cy="7492316"/>
          </a:xfrm>
          <a:custGeom>
            <a:avLst/>
            <a:gdLst>
              <a:gd name="connsiteX0" fmla="*/ 0 w 4902793"/>
              <a:gd name="connsiteY0" fmla="*/ 3116685 h 7492316"/>
              <a:gd name="connsiteX1" fmla="*/ 4902793 w 4902793"/>
              <a:gd name="connsiteY1" fmla="*/ 0 h 7492316"/>
              <a:gd name="connsiteX2" fmla="*/ 4902793 w 4902793"/>
              <a:gd name="connsiteY2" fmla="*/ 7492316 h 7492316"/>
              <a:gd name="connsiteX3" fmla="*/ 2781570 w 4902793"/>
              <a:gd name="connsiteY3" fmla="*/ 7492316 h 7492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02793" h="7492316">
                <a:moveTo>
                  <a:pt x="0" y="3116685"/>
                </a:moveTo>
                <a:lnTo>
                  <a:pt x="4902793" y="0"/>
                </a:lnTo>
                <a:lnTo>
                  <a:pt x="4902793" y="7492316"/>
                </a:lnTo>
                <a:lnTo>
                  <a:pt x="2781570" y="7492316"/>
                </a:lnTo>
                <a:close/>
              </a:path>
            </a:pathLst>
          </a:custGeom>
          <a:solidFill>
            <a:schemeClr val="accent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" name="任意多边形: 形状 6"/>
          <p:cNvSpPr/>
          <p:nvPr userDrawn="1"/>
        </p:nvSpPr>
        <p:spPr>
          <a:xfrm rot="1946637">
            <a:off x="-1004883" y="3894140"/>
            <a:ext cx="3917268" cy="185603"/>
          </a:xfrm>
          <a:custGeom>
            <a:avLst/>
            <a:gdLst>
              <a:gd name="connsiteX0" fmla="*/ 0 w 3917268"/>
              <a:gd name="connsiteY0" fmla="*/ 0 h 185603"/>
              <a:gd name="connsiteX1" fmla="*/ 3917268 w 3917268"/>
              <a:gd name="connsiteY1" fmla="*/ 0 h 185603"/>
              <a:gd name="connsiteX2" fmla="*/ 3917268 w 3917268"/>
              <a:gd name="connsiteY2" fmla="*/ 185603 h 185603"/>
              <a:gd name="connsiteX3" fmla="*/ 117987 w 3917268"/>
              <a:gd name="connsiteY3" fmla="*/ 185603 h 185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17268" h="185603">
                <a:moveTo>
                  <a:pt x="0" y="0"/>
                </a:moveTo>
                <a:lnTo>
                  <a:pt x="3917268" y="0"/>
                </a:lnTo>
                <a:lnTo>
                  <a:pt x="3917268" y="185603"/>
                </a:lnTo>
                <a:lnTo>
                  <a:pt x="117987" y="185603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66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7" name="任意多边形: 形状 76"/>
          <p:cNvSpPr/>
          <p:nvPr userDrawn="1"/>
        </p:nvSpPr>
        <p:spPr>
          <a:xfrm rot="1946637">
            <a:off x="243137" y="-1618737"/>
            <a:ext cx="4301549" cy="5957100"/>
          </a:xfrm>
          <a:custGeom>
            <a:avLst/>
            <a:gdLst>
              <a:gd name="connsiteX0" fmla="*/ 2401963 w 4301549"/>
              <a:gd name="connsiteY0" fmla="*/ 1207559 h 5957100"/>
              <a:gd name="connsiteX1" fmla="*/ 4301548 w 4301549"/>
              <a:gd name="connsiteY1" fmla="*/ 0 h 5957100"/>
              <a:gd name="connsiteX2" fmla="*/ 4301549 w 4301549"/>
              <a:gd name="connsiteY2" fmla="*/ 5957100 h 5957100"/>
              <a:gd name="connsiteX3" fmla="*/ 1207559 w 4301549"/>
              <a:gd name="connsiteY3" fmla="*/ 5957100 h 5957100"/>
              <a:gd name="connsiteX4" fmla="*/ 0 w 4301549"/>
              <a:gd name="connsiteY4" fmla="*/ 4057513 h 5957100"/>
              <a:gd name="connsiteX5" fmla="*/ 2401963 w 4301549"/>
              <a:gd name="connsiteY5" fmla="*/ 4057513 h 5957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01549" h="5957100">
                <a:moveTo>
                  <a:pt x="2401963" y="1207559"/>
                </a:moveTo>
                <a:lnTo>
                  <a:pt x="4301548" y="0"/>
                </a:lnTo>
                <a:lnTo>
                  <a:pt x="4301549" y="5957100"/>
                </a:lnTo>
                <a:lnTo>
                  <a:pt x="1207559" y="5957100"/>
                </a:lnTo>
                <a:lnTo>
                  <a:pt x="0" y="4057513"/>
                </a:lnTo>
                <a:lnTo>
                  <a:pt x="2401963" y="4057513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43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81" name="任意多边形: 形状 80"/>
          <p:cNvSpPr/>
          <p:nvPr userDrawn="1"/>
        </p:nvSpPr>
        <p:spPr>
          <a:xfrm flipH="1">
            <a:off x="0" y="2624220"/>
            <a:ext cx="12192000" cy="2383200"/>
          </a:xfrm>
          <a:custGeom>
            <a:avLst/>
            <a:gdLst>
              <a:gd name="connsiteX0" fmla="*/ 12192000 w 12192000"/>
              <a:gd name="connsiteY0" fmla="*/ 0 h 2383200"/>
              <a:gd name="connsiteX1" fmla="*/ 11953021 w 12192000"/>
              <a:gd name="connsiteY1" fmla="*/ 0 h 2383200"/>
              <a:gd name="connsiteX2" fmla="*/ 537341 w 12192000"/>
              <a:gd name="connsiteY2" fmla="*/ 0 h 2383200"/>
              <a:gd name="connsiteX3" fmla="*/ 0 w 12192000"/>
              <a:gd name="connsiteY3" fmla="*/ 0 h 2383200"/>
              <a:gd name="connsiteX4" fmla="*/ 0 w 12192000"/>
              <a:gd name="connsiteY4" fmla="*/ 2383200 h 2383200"/>
              <a:gd name="connsiteX5" fmla="*/ 537341 w 12192000"/>
              <a:gd name="connsiteY5" fmla="*/ 2383200 h 2383200"/>
              <a:gd name="connsiteX6" fmla="*/ 8212875 w 12192000"/>
              <a:gd name="connsiteY6" fmla="*/ 2383200 h 2383200"/>
              <a:gd name="connsiteX7" fmla="*/ 8750216 w 12192000"/>
              <a:gd name="connsiteY7" fmla="*/ 2383200 h 2383200"/>
              <a:gd name="connsiteX8" fmla="*/ 12192000 w 12192000"/>
              <a:gd name="connsiteY8" fmla="*/ 190115 h 238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2383200">
                <a:moveTo>
                  <a:pt x="12192000" y="0"/>
                </a:moveTo>
                <a:lnTo>
                  <a:pt x="11953021" y="0"/>
                </a:lnTo>
                <a:lnTo>
                  <a:pt x="537341" y="0"/>
                </a:lnTo>
                <a:lnTo>
                  <a:pt x="0" y="0"/>
                </a:lnTo>
                <a:lnTo>
                  <a:pt x="0" y="2383200"/>
                </a:lnTo>
                <a:lnTo>
                  <a:pt x="537341" y="2383200"/>
                </a:lnTo>
                <a:lnTo>
                  <a:pt x="8212875" y="2383200"/>
                </a:lnTo>
                <a:lnTo>
                  <a:pt x="8750216" y="2383200"/>
                </a:lnTo>
                <a:lnTo>
                  <a:pt x="12192000" y="190115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  <a:alpha val="70000"/>
            </a:schemeClr>
          </a:solidFill>
          <a:ln>
            <a:noFill/>
          </a:ln>
          <a:effectLst>
            <a:outerShdw blurRad="1270000" dist="406400" dir="5400000" sx="80000" sy="8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6" name="任意多边形: 形状 75"/>
          <p:cNvSpPr/>
          <p:nvPr userDrawn="1"/>
        </p:nvSpPr>
        <p:spPr>
          <a:xfrm rot="1946637">
            <a:off x="61446" y="-2331976"/>
            <a:ext cx="6816051" cy="6453716"/>
          </a:xfrm>
          <a:custGeom>
            <a:avLst/>
            <a:gdLst>
              <a:gd name="connsiteX0" fmla="*/ 0 w 6816051"/>
              <a:gd name="connsiteY0" fmla="*/ 4332935 h 6453716"/>
              <a:gd name="connsiteX1" fmla="*/ 6816051 w 6816051"/>
              <a:gd name="connsiteY1" fmla="*/ 0 h 6453716"/>
              <a:gd name="connsiteX2" fmla="*/ 6816051 w 6816051"/>
              <a:gd name="connsiteY2" fmla="*/ 6453716 h 6453716"/>
              <a:gd name="connsiteX3" fmla="*/ 1348172 w 6816051"/>
              <a:gd name="connsiteY3" fmla="*/ 6453716 h 645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16051" h="6453716">
                <a:moveTo>
                  <a:pt x="0" y="4332935"/>
                </a:moveTo>
                <a:lnTo>
                  <a:pt x="6816051" y="0"/>
                </a:lnTo>
                <a:lnTo>
                  <a:pt x="6816051" y="6453716"/>
                </a:lnTo>
                <a:lnTo>
                  <a:pt x="1348172" y="6453716"/>
                </a:lnTo>
                <a:close/>
              </a:path>
            </a:pathLst>
          </a:custGeom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1" name="任意多边形: 形状 10"/>
          <p:cNvSpPr/>
          <p:nvPr userDrawn="1"/>
        </p:nvSpPr>
        <p:spPr>
          <a:xfrm rot="1946637">
            <a:off x="2155105" y="-640499"/>
            <a:ext cx="2015107" cy="1280995"/>
          </a:xfrm>
          <a:custGeom>
            <a:avLst/>
            <a:gdLst>
              <a:gd name="connsiteX0" fmla="*/ 0 w 2015107"/>
              <a:gd name="connsiteY0" fmla="*/ 1280995 h 1280995"/>
              <a:gd name="connsiteX1" fmla="*/ 2015107 w 2015107"/>
              <a:gd name="connsiteY1" fmla="*/ 0 h 1280995"/>
              <a:gd name="connsiteX2" fmla="*/ 2015107 w 2015107"/>
              <a:gd name="connsiteY2" fmla="*/ 1280995 h 1280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15107" h="1280995">
                <a:moveTo>
                  <a:pt x="0" y="1280995"/>
                </a:moveTo>
                <a:lnTo>
                  <a:pt x="2015107" y="0"/>
                </a:lnTo>
                <a:lnTo>
                  <a:pt x="2015107" y="128099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2" name="任意多边形: 形状 11"/>
          <p:cNvSpPr/>
          <p:nvPr userDrawn="1"/>
        </p:nvSpPr>
        <p:spPr>
          <a:xfrm rot="1946637">
            <a:off x="2373140" y="-528410"/>
            <a:ext cx="1662458" cy="1056818"/>
          </a:xfrm>
          <a:custGeom>
            <a:avLst/>
            <a:gdLst>
              <a:gd name="connsiteX0" fmla="*/ 0 w 1662458"/>
              <a:gd name="connsiteY0" fmla="*/ 1056818 h 1056818"/>
              <a:gd name="connsiteX1" fmla="*/ 1662458 w 1662458"/>
              <a:gd name="connsiteY1" fmla="*/ 0 h 1056818"/>
              <a:gd name="connsiteX2" fmla="*/ 1662458 w 1662458"/>
              <a:gd name="connsiteY2" fmla="*/ 1056818 h 1056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62458" h="1056818">
                <a:moveTo>
                  <a:pt x="0" y="1056818"/>
                </a:moveTo>
                <a:lnTo>
                  <a:pt x="1662458" y="0"/>
                </a:lnTo>
                <a:lnTo>
                  <a:pt x="1662458" y="1056818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3" name="任意多边形: 形状 12"/>
          <p:cNvSpPr/>
          <p:nvPr userDrawn="1"/>
        </p:nvSpPr>
        <p:spPr>
          <a:xfrm rot="1946637">
            <a:off x="2745499" y="-330405"/>
            <a:ext cx="1039509" cy="660811"/>
          </a:xfrm>
          <a:custGeom>
            <a:avLst/>
            <a:gdLst>
              <a:gd name="connsiteX0" fmla="*/ 0 w 1039509"/>
              <a:gd name="connsiteY0" fmla="*/ 660811 h 660811"/>
              <a:gd name="connsiteX1" fmla="*/ 1039509 w 1039509"/>
              <a:gd name="connsiteY1" fmla="*/ 0 h 660811"/>
              <a:gd name="connsiteX2" fmla="*/ 1039509 w 1039509"/>
              <a:gd name="connsiteY2" fmla="*/ 660811 h 660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39509" h="660811">
                <a:moveTo>
                  <a:pt x="0" y="660811"/>
                </a:moveTo>
                <a:lnTo>
                  <a:pt x="1039509" y="0"/>
                </a:lnTo>
                <a:lnTo>
                  <a:pt x="1039509" y="66081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8" name="任意多边形: 形状 77"/>
          <p:cNvSpPr/>
          <p:nvPr userDrawn="1"/>
        </p:nvSpPr>
        <p:spPr>
          <a:xfrm rot="1946637">
            <a:off x="770831" y="-2125586"/>
            <a:ext cx="6046618" cy="6453716"/>
          </a:xfrm>
          <a:custGeom>
            <a:avLst/>
            <a:gdLst>
              <a:gd name="connsiteX0" fmla="*/ 5136217 w 6046618"/>
              <a:gd name="connsiteY0" fmla="*/ 578738 h 6453716"/>
              <a:gd name="connsiteX1" fmla="*/ 6046618 w 6046618"/>
              <a:gd name="connsiteY1" fmla="*/ 0 h 6453716"/>
              <a:gd name="connsiteX2" fmla="*/ 6046617 w 6046618"/>
              <a:gd name="connsiteY2" fmla="*/ 6453716 h 6453716"/>
              <a:gd name="connsiteX3" fmla="*/ 578738 w 6046618"/>
              <a:gd name="connsiteY3" fmla="*/ 6453716 h 6453716"/>
              <a:gd name="connsiteX4" fmla="*/ 0 w 6046618"/>
              <a:gd name="connsiteY4" fmla="*/ 5543315 h 6453716"/>
              <a:gd name="connsiteX5" fmla="*/ 5136217 w 6046618"/>
              <a:gd name="connsiteY5" fmla="*/ 5543314 h 645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46618" h="6453716">
                <a:moveTo>
                  <a:pt x="5136217" y="578738"/>
                </a:moveTo>
                <a:lnTo>
                  <a:pt x="6046618" y="0"/>
                </a:lnTo>
                <a:lnTo>
                  <a:pt x="6046617" y="6453716"/>
                </a:lnTo>
                <a:lnTo>
                  <a:pt x="578738" y="6453716"/>
                </a:lnTo>
                <a:lnTo>
                  <a:pt x="0" y="5543315"/>
                </a:lnTo>
                <a:lnTo>
                  <a:pt x="5136217" y="5543314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43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82" name="任意多边形: 形状 81"/>
          <p:cNvSpPr/>
          <p:nvPr userDrawn="1"/>
        </p:nvSpPr>
        <p:spPr>
          <a:xfrm rot="1946637" flipV="1">
            <a:off x="-294245" y="5717222"/>
            <a:ext cx="2118100" cy="480710"/>
          </a:xfrm>
          <a:custGeom>
            <a:avLst/>
            <a:gdLst>
              <a:gd name="connsiteX0" fmla="*/ 0 w 2118100"/>
              <a:gd name="connsiteY0" fmla="*/ 480710 h 480710"/>
              <a:gd name="connsiteX1" fmla="*/ 2118100 w 2118100"/>
              <a:gd name="connsiteY1" fmla="*/ 480710 h 480710"/>
              <a:gd name="connsiteX2" fmla="*/ 2118100 w 2118100"/>
              <a:gd name="connsiteY2" fmla="*/ 0 h 480710"/>
              <a:gd name="connsiteX3" fmla="*/ 305586 w 2118100"/>
              <a:gd name="connsiteY3" fmla="*/ 0 h 480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18100" h="480710">
                <a:moveTo>
                  <a:pt x="0" y="480710"/>
                </a:moveTo>
                <a:lnTo>
                  <a:pt x="2118100" y="480710"/>
                </a:lnTo>
                <a:lnTo>
                  <a:pt x="2118100" y="0"/>
                </a:lnTo>
                <a:lnTo>
                  <a:pt x="305586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0"/>
                  <a:alpha val="46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6" name="任意多边形: 形状 15"/>
          <p:cNvSpPr/>
          <p:nvPr userDrawn="1"/>
        </p:nvSpPr>
        <p:spPr>
          <a:xfrm rot="1946637">
            <a:off x="2242838" y="-600563"/>
            <a:ext cx="1889463" cy="1201124"/>
          </a:xfrm>
          <a:custGeom>
            <a:avLst/>
            <a:gdLst>
              <a:gd name="connsiteX0" fmla="*/ 0 w 1889463"/>
              <a:gd name="connsiteY0" fmla="*/ 1201124 h 1201124"/>
              <a:gd name="connsiteX1" fmla="*/ 256639 w 1889463"/>
              <a:gd name="connsiteY1" fmla="*/ 1037979 h 1201124"/>
              <a:gd name="connsiteX2" fmla="*/ 1726319 w 1889463"/>
              <a:gd name="connsiteY2" fmla="*/ 1037979 h 1201124"/>
              <a:gd name="connsiteX3" fmla="*/ 1726319 w 1889463"/>
              <a:gd name="connsiteY3" fmla="*/ 103710 h 1201124"/>
              <a:gd name="connsiteX4" fmla="*/ 1889463 w 1889463"/>
              <a:gd name="connsiteY4" fmla="*/ 0 h 1201124"/>
              <a:gd name="connsiteX5" fmla="*/ 1889463 w 1889463"/>
              <a:gd name="connsiteY5" fmla="*/ 1201124 h 1201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89463" h="1201124">
                <a:moveTo>
                  <a:pt x="0" y="1201124"/>
                </a:moveTo>
                <a:lnTo>
                  <a:pt x="256639" y="1037979"/>
                </a:lnTo>
                <a:lnTo>
                  <a:pt x="1726319" y="1037979"/>
                </a:lnTo>
                <a:lnTo>
                  <a:pt x="1726319" y="103710"/>
                </a:lnTo>
                <a:lnTo>
                  <a:pt x="1889463" y="0"/>
                </a:lnTo>
                <a:lnTo>
                  <a:pt x="1889463" y="1201124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30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cxnSp>
        <p:nvCxnSpPr>
          <p:cNvPr id="20" name="[动画大师]_Straight Connector 64" descr="e7d195523061f1c0d3ba7f298e59d031c9c3f97027ed136f882110EF8F17BAD1F2C348D17C7856EF46CB4678CC9E44EE1ABA681E3133328A7B4D22AAF822B2429426B2355AA8CC4431B8568D2CF3B73AE9F4AE98D5A0D6A5566EF967553E96D781C502472DAB692B5E92B1CB5B32F40BF8CF6181A24AB2F2CD3A9A53F0FE7F0D4E247476572CCFAC"/>
          <p:cNvCxnSpPr/>
          <p:nvPr userDrawn="1"/>
        </p:nvCxnSpPr>
        <p:spPr>
          <a:xfrm>
            <a:off x="993518" y="2742378"/>
            <a:ext cx="1249626" cy="788221"/>
          </a:xfrm>
          <a:prstGeom prst="line">
            <a:avLst/>
          </a:prstGeom>
          <a:ln w="25400" cap="rnd"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 descr="e7d195523061f1c0d3ba7f298e59d031c9c3f97027ed136f882110EF8F17BAD1F2C348D17C7856EF46CB4678CC9E44EE1ABA681E3133328A7B4D22AAF822B2429426B2355AA8CC4431B8568D2CF3B73AE9F4AE98D5A0D6A5566EF967553E96D781C502472DAB692B5E92B1CB5B32F40BF8CF6181A24AB2F2CD3A9A53F0FE7F0D4E247476572CCFAC"/>
          <p:cNvCxnSpPr/>
          <p:nvPr userDrawn="1"/>
        </p:nvCxnSpPr>
        <p:spPr>
          <a:xfrm>
            <a:off x="2192377" y="3306970"/>
            <a:ext cx="280583" cy="178659"/>
          </a:xfrm>
          <a:prstGeom prst="line">
            <a:avLst/>
          </a:prstGeom>
          <a:ln w="25400" cap="rnd"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6192000" y="2592000"/>
            <a:ext cx="5760000" cy="1872000"/>
          </a:xfrm>
          <a:prstGeom prst="rect">
            <a:avLst/>
          </a:prstGeom>
        </p:spPr>
        <p:txBody>
          <a:bodyPr anchor="ctr"/>
          <a:lstStyle>
            <a:lvl1pPr>
              <a:defRPr b="1">
                <a:solidFill>
                  <a:srgbClr val="AA790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23" name="Subtitle 2"/>
          <p:cNvSpPr>
            <a:spLocks noGrp="1"/>
          </p:cNvSpPr>
          <p:nvPr>
            <p:ph type="subTitle" idx="1"/>
          </p:nvPr>
        </p:nvSpPr>
        <p:spPr>
          <a:xfrm>
            <a:off x="6192000" y="4500000"/>
            <a:ext cx="5760000" cy="49639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3200">
                <a:solidFill>
                  <a:srgbClr val="003366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pic>
        <p:nvPicPr>
          <p:cNvPr id="10" name="Graphic 17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5145" y="314718"/>
            <a:ext cx="2286000" cy="59934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688 0.05486 L -2.29167E-6 4.07407E-6 " pathEditMode="relative" rAng="0" ptsTypes="AA">
                                      <p:cBhvr additive="base">
                                        <p:cTn id="9" dur="2000" autoRev="1" spd="-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44" y="-2755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467 -0.05023 L 3.95833E-6 1.11111E-6 " pathEditMode="relative" rAng="0" ptsTypes="AA">
                                      <p:cBhvr additive="base">
                                        <p:cTn id="14" dur="2500" autoRev="1" spd="-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27" y="250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076 0.04838 L 4.16667E-7 0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31" y="-2431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1" dur="2000" fill="hold"/>
                                        <p:tgtEl>
                                          <p:spTgt spid="24"/>
                                        </p:tgtEl>
                                      </p:cBhvr>
                                      <p:by x="150000" y="150000"/>
                                      <p:from x="109677" y="109677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H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-4761" y="0"/>
            <a:ext cx="12196761" cy="6858001"/>
          </a:xfrm>
          <a:prstGeom prst="rect">
            <a:avLst/>
          </a:prstGeom>
          <a:gradFill>
            <a:gsLst>
              <a:gs pos="33000">
                <a:srgbClr val="FFFFFF">
                  <a:alpha val="89000"/>
                </a:srgbClr>
              </a:gs>
              <a:gs pos="7000">
                <a:schemeClr val="bg1"/>
              </a:gs>
              <a:gs pos="67000">
                <a:schemeClr val="bg1">
                  <a:alpha val="55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pic>
        <p:nvPicPr>
          <p:cNvPr id="83" name="图片 8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500"/>
          <a:stretch>
            <a:fillRect/>
          </a:stretch>
        </p:blipFill>
        <p:spPr>
          <a:xfrm>
            <a:off x="-2380" y="0"/>
            <a:ext cx="12194380" cy="6858001"/>
          </a:xfrm>
          <a:prstGeom prst="rect">
            <a:avLst/>
          </a:prstGeom>
        </p:spPr>
      </p:pic>
      <p:sp>
        <p:nvSpPr>
          <p:cNvPr id="4" name="任意多边形: 形状 3"/>
          <p:cNvSpPr/>
          <p:nvPr userDrawn="1"/>
        </p:nvSpPr>
        <p:spPr>
          <a:xfrm rot="1946637">
            <a:off x="11291772" y="4484088"/>
            <a:ext cx="1342588" cy="2965475"/>
          </a:xfrm>
          <a:custGeom>
            <a:avLst/>
            <a:gdLst>
              <a:gd name="connsiteX0" fmla="*/ 0 w 1342588"/>
              <a:gd name="connsiteY0" fmla="*/ 0 h 2965475"/>
              <a:gd name="connsiteX1" fmla="*/ 1342588 w 1342588"/>
              <a:gd name="connsiteY1" fmla="*/ 2111997 h 2965475"/>
              <a:gd name="connsiteX2" fmla="*/ 0 w 1342588"/>
              <a:gd name="connsiteY2" fmla="*/ 2965475 h 2965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42588" h="2965475">
                <a:moveTo>
                  <a:pt x="0" y="0"/>
                </a:moveTo>
                <a:lnTo>
                  <a:pt x="1342588" y="2111997"/>
                </a:lnTo>
                <a:lnTo>
                  <a:pt x="0" y="296547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80" name="任意多边形: 形状 79"/>
          <p:cNvSpPr/>
          <p:nvPr userDrawn="1"/>
        </p:nvSpPr>
        <p:spPr>
          <a:xfrm>
            <a:off x="1" y="1"/>
            <a:ext cx="5781347" cy="6857999"/>
          </a:xfrm>
          <a:custGeom>
            <a:avLst/>
            <a:gdLst>
              <a:gd name="connsiteX0" fmla="*/ 0 w 5781347"/>
              <a:gd name="connsiteY0" fmla="*/ 0 h 6857999"/>
              <a:gd name="connsiteX1" fmla="*/ 5781347 w 5781347"/>
              <a:gd name="connsiteY1" fmla="*/ 0 h 6857999"/>
              <a:gd name="connsiteX2" fmla="*/ 1450589 w 5781347"/>
              <a:gd name="connsiteY2" fmla="*/ 6857999 h 6857999"/>
              <a:gd name="connsiteX3" fmla="*/ 0 w 5781347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1347" h="6857999">
                <a:moveTo>
                  <a:pt x="0" y="0"/>
                </a:moveTo>
                <a:lnTo>
                  <a:pt x="5781347" y="0"/>
                </a:lnTo>
                <a:lnTo>
                  <a:pt x="1450589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9" name="任意多边形: 形状 78"/>
          <p:cNvSpPr/>
          <p:nvPr userDrawn="1"/>
        </p:nvSpPr>
        <p:spPr>
          <a:xfrm rot="1946637">
            <a:off x="-720317" y="-1899824"/>
            <a:ext cx="4902793" cy="7492316"/>
          </a:xfrm>
          <a:custGeom>
            <a:avLst/>
            <a:gdLst>
              <a:gd name="connsiteX0" fmla="*/ 0 w 4902793"/>
              <a:gd name="connsiteY0" fmla="*/ 3116685 h 7492316"/>
              <a:gd name="connsiteX1" fmla="*/ 4902793 w 4902793"/>
              <a:gd name="connsiteY1" fmla="*/ 0 h 7492316"/>
              <a:gd name="connsiteX2" fmla="*/ 4902793 w 4902793"/>
              <a:gd name="connsiteY2" fmla="*/ 7492316 h 7492316"/>
              <a:gd name="connsiteX3" fmla="*/ 2781570 w 4902793"/>
              <a:gd name="connsiteY3" fmla="*/ 7492316 h 7492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02793" h="7492316">
                <a:moveTo>
                  <a:pt x="0" y="3116685"/>
                </a:moveTo>
                <a:lnTo>
                  <a:pt x="4902793" y="0"/>
                </a:lnTo>
                <a:lnTo>
                  <a:pt x="4902793" y="7492316"/>
                </a:lnTo>
                <a:lnTo>
                  <a:pt x="2781570" y="7492316"/>
                </a:lnTo>
                <a:close/>
              </a:path>
            </a:pathLst>
          </a:custGeom>
          <a:solidFill>
            <a:schemeClr val="accent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" name="任意多边形: 形状 6"/>
          <p:cNvSpPr/>
          <p:nvPr userDrawn="1"/>
        </p:nvSpPr>
        <p:spPr>
          <a:xfrm rot="1946637">
            <a:off x="-1004883" y="3894140"/>
            <a:ext cx="3917268" cy="185603"/>
          </a:xfrm>
          <a:custGeom>
            <a:avLst/>
            <a:gdLst>
              <a:gd name="connsiteX0" fmla="*/ 0 w 3917268"/>
              <a:gd name="connsiteY0" fmla="*/ 0 h 185603"/>
              <a:gd name="connsiteX1" fmla="*/ 3917268 w 3917268"/>
              <a:gd name="connsiteY1" fmla="*/ 0 h 185603"/>
              <a:gd name="connsiteX2" fmla="*/ 3917268 w 3917268"/>
              <a:gd name="connsiteY2" fmla="*/ 185603 h 185603"/>
              <a:gd name="connsiteX3" fmla="*/ 117987 w 3917268"/>
              <a:gd name="connsiteY3" fmla="*/ 185603 h 185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17268" h="185603">
                <a:moveTo>
                  <a:pt x="0" y="0"/>
                </a:moveTo>
                <a:lnTo>
                  <a:pt x="3917268" y="0"/>
                </a:lnTo>
                <a:lnTo>
                  <a:pt x="3917268" y="185603"/>
                </a:lnTo>
                <a:lnTo>
                  <a:pt x="117987" y="185603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66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7" name="任意多边形: 形状 76"/>
          <p:cNvSpPr/>
          <p:nvPr userDrawn="1"/>
        </p:nvSpPr>
        <p:spPr>
          <a:xfrm rot="1946637">
            <a:off x="243137" y="-1618737"/>
            <a:ext cx="4301549" cy="5957100"/>
          </a:xfrm>
          <a:custGeom>
            <a:avLst/>
            <a:gdLst>
              <a:gd name="connsiteX0" fmla="*/ 2401963 w 4301549"/>
              <a:gd name="connsiteY0" fmla="*/ 1207559 h 5957100"/>
              <a:gd name="connsiteX1" fmla="*/ 4301548 w 4301549"/>
              <a:gd name="connsiteY1" fmla="*/ 0 h 5957100"/>
              <a:gd name="connsiteX2" fmla="*/ 4301549 w 4301549"/>
              <a:gd name="connsiteY2" fmla="*/ 5957100 h 5957100"/>
              <a:gd name="connsiteX3" fmla="*/ 1207559 w 4301549"/>
              <a:gd name="connsiteY3" fmla="*/ 5957100 h 5957100"/>
              <a:gd name="connsiteX4" fmla="*/ 0 w 4301549"/>
              <a:gd name="connsiteY4" fmla="*/ 4057513 h 5957100"/>
              <a:gd name="connsiteX5" fmla="*/ 2401963 w 4301549"/>
              <a:gd name="connsiteY5" fmla="*/ 4057513 h 5957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01549" h="5957100">
                <a:moveTo>
                  <a:pt x="2401963" y="1207559"/>
                </a:moveTo>
                <a:lnTo>
                  <a:pt x="4301548" y="0"/>
                </a:lnTo>
                <a:lnTo>
                  <a:pt x="4301549" y="5957100"/>
                </a:lnTo>
                <a:lnTo>
                  <a:pt x="1207559" y="5957100"/>
                </a:lnTo>
                <a:lnTo>
                  <a:pt x="0" y="4057513"/>
                </a:lnTo>
                <a:lnTo>
                  <a:pt x="2401963" y="4057513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43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81" name="任意多边形: 形状 80"/>
          <p:cNvSpPr/>
          <p:nvPr userDrawn="1"/>
        </p:nvSpPr>
        <p:spPr>
          <a:xfrm flipH="1">
            <a:off x="0" y="2624220"/>
            <a:ext cx="12192000" cy="2383200"/>
          </a:xfrm>
          <a:custGeom>
            <a:avLst/>
            <a:gdLst>
              <a:gd name="connsiteX0" fmla="*/ 12192000 w 12192000"/>
              <a:gd name="connsiteY0" fmla="*/ 0 h 2383200"/>
              <a:gd name="connsiteX1" fmla="*/ 11953021 w 12192000"/>
              <a:gd name="connsiteY1" fmla="*/ 0 h 2383200"/>
              <a:gd name="connsiteX2" fmla="*/ 537341 w 12192000"/>
              <a:gd name="connsiteY2" fmla="*/ 0 h 2383200"/>
              <a:gd name="connsiteX3" fmla="*/ 0 w 12192000"/>
              <a:gd name="connsiteY3" fmla="*/ 0 h 2383200"/>
              <a:gd name="connsiteX4" fmla="*/ 0 w 12192000"/>
              <a:gd name="connsiteY4" fmla="*/ 2383200 h 2383200"/>
              <a:gd name="connsiteX5" fmla="*/ 537341 w 12192000"/>
              <a:gd name="connsiteY5" fmla="*/ 2383200 h 2383200"/>
              <a:gd name="connsiteX6" fmla="*/ 8212875 w 12192000"/>
              <a:gd name="connsiteY6" fmla="*/ 2383200 h 2383200"/>
              <a:gd name="connsiteX7" fmla="*/ 8750216 w 12192000"/>
              <a:gd name="connsiteY7" fmla="*/ 2383200 h 2383200"/>
              <a:gd name="connsiteX8" fmla="*/ 12192000 w 12192000"/>
              <a:gd name="connsiteY8" fmla="*/ 190115 h 238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2383200">
                <a:moveTo>
                  <a:pt x="12192000" y="0"/>
                </a:moveTo>
                <a:lnTo>
                  <a:pt x="11953021" y="0"/>
                </a:lnTo>
                <a:lnTo>
                  <a:pt x="537341" y="0"/>
                </a:lnTo>
                <a:lnTo>
                  <a:pt x="0" y="0"/>
                </a:lnTo>
                <a:lnTo>
                  <a:pt x="0" y="2383200"/>
                </a:lnTo>
                <a:lnTo>
                  <a:pt x="537341" y="2383200"/>
                </a:lnTo>
                <a:lnTo>
                  <a:pt x="8212875" y="2383200"/>
                </a:lnTo>
                <a:lnTo>
                  <a:pt x="8750216" y="2383200"/>
                </a:lnTo>
                <a:lnTo>
                  <a:pt x="12192000" y="190115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  <a:effectLst>
            <a:outerShdw blurRad="1270000" dist="406400" dir="5400000" sx="80000" sy="8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6" name="任意多边形: 形状 75"/>
          <p:cNvSpPr/>
          <p:nvPr userDrawn="1"/>
        </p:nvSpPr>
        <p:spPr>
          <a:xfrm rot="1946637">
            <a:off x="61446" y="-2331976"/>
            <a:ext cx="6816051" cy="6453716"/>
          </a:xfrm>
          <a:custGeom>
            <a:avLst/>
            <a:gdLst>
              <a:gd name="connsiteX0" fmla="*/ 0 w 6816051"/>
              <a:gd name="connsiteY0" fmla="*/ 4332935 h 6453716"/>
              <a:gd name="connsiteX1" fmla="*/ 6816051 w 6816051"/>
              <a:gd name="connsiteY1" fmla="*/ 0 h 6453716"/>
              <a:gd name="connsiteX2" fmla="*/ 6816051 w 6816051"/>
              <a:gd name="connsiteY2" fmla="*/ 6453716 h 6453716"/>
              <a:gd name="connsiteX3" fmla="*/ 1348172 w 6816051"/>
              <a:gd name="connsiteY3" fmla="*/ 6453716 h 645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16051" h="6453716">
                <a:moveTo>
                  <a:pt x="0" y="4332935"/>
                </a:moveTo>
                <a:lnTo>
                  <a:pt x="6816051" y="0"/>
                </a:lnTo>
                <a:lnTo>
                  <a:pt x="6816051" y="6453716"/>
                </a:lnTo>
                <a:lnTo>
                  <a:pt x="1348172" y="6453716"/>
                </a:lnTo>
                <a:close/>
              </a:path>
            </a:pathLst>
          </a:custGeom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1" name="任意多边形: 形状 10"/>
          <p:cNvSpPr/>
          <p:nvPr userDrawn="1"/>
        </p:nvSpPr>
        <p:spPr>
          <a:xfrm rot="1946637">
            <a:off x="2155105" y="-640499"/>
            <a:ext cx="2015107" cy="1280995"/>
          </a:xfrm>
          <a:custGeom>
            <a:avLst/>
            <a:gdLst>
              <a:gd name="connsiteX0" fmla="*/ 0 w 2015107"/>
              <a:gd name="connsiteY0" fmla="*/ 1280995 h 1280995"/>
              <a:gd name="connsiteX1" fmla="*/ 2015107 w 2015107"/>
              <a:gd name="connsiteY1" fmla="*/ 0 h 1280995"/>
              <a:gd name="connsiteX2" fmla="*/ 2015107 w 2015107"/>
              <a:gd name="connsiteY2" fmla="*/ 1280995 h 1280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15107" h="1280995">
                <a:moveTo>
                  <a:pt x="0" y="1280995"/>
                </a:moveTo>
                <a:lnTo>
                  <a:pt x="2015107" y="0"/>
                </a:lnTo>
                <a:lnTo>
                  <a:pt x="2015107" y="128099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2" name="任意多边形: 形状 11"/>
          <p:cNvSpPr/>
          <p:nvPr userDrawn="1"/>
        </p:nvSpPr>
        <p:spPr>
          <a:xfrm rot="1946637">
            <a:off x="2373140" y="-528410"/>
            <a:ext cx="1662458" cy="1056818"/>
          </a:xfrm>
          <a:custGeom>
            <a:avLst/>
            <a:gdLst>
              <a:gd name="connsiteX0" fmla="*/ 0 w 1662458"/>
              <a:gd name="connsiteY0" fmla="*/ 1056818 h 1056818"/>
              <a:gd name="connsiteX1" fmla="*/ 1662458 w 1662458"/>
              <a:gd name="connsiteY1" fmla="*/ 0 h 1056818"/>
              <a:gd name="connsiteX2" fmla="*/ 1662458 w 1662458"/>
              <a:gd name="connsiteY2" fmla="*/ 1056818 h 1056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62458" h="1056818">
                <a:moveTo>
                  <a:pt x="0" y="1056818"/>
                </a:moveTo>
                <a:lnTo>
                  <a:pt x="1662458" y="0"/>
                </a:lnTo>
                <a:lnTo>
                  <a:pt x="1662458" y="1056818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3" name="任意多边形: 形状 12"/>
          <p:cNvSpPr/>
          <p:nvPr userDrawn="1"/>
        </p:nvSpPr>
        <p:spPr>
          <a:xfrm rot="1946637">
            <a:off x="2745499" y="-330405"/>
            <a:ext cx="1039509" cy="660811"/>
          </a:xfrm>
          <a:custGeom>
            <a:avLst/>
            <a:gdLst>
              <a:gd name="connsiteX0" fmla="*/ 0 w 1039509"/>
              <a:gd name="connsiteY0" fmla="*/ 660811 h 660811"/>
              <a:gd name="connsiteX1" fmla="*/ 1039509 w 1039509"/>
              <a:gd name="connsiteY1" fmla="*/ 0 h 660811"/>
              <a:gd name="connsiteX2" fmla="*/ 1039509 w 1039509"/>
              <a:gd name="connsiteY2" fmla="*/ 660811 h 660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39509" h="660811">
                <a:moveTo>
                  <a:pt x="0" y="660811"/>
                </a:moveTo>
                <a:lnTo>
                  <a:pt x="1039509" y="0"/>
                </a:lnTo>
                <a:lnTo>
                  <a:pt x="1039509" y="66081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8" name="任意多边形: 形状 77"/>
          <p:cNvSpPr/>
          <p:nvPr userDrawn="1"/>
        </p:nvSpPr>
        <p:spPr>
          <a:xfrm rot="1946637">
            <a:off x="770831" y="-2125586"/>
            <a:ext cx="6046618" cy="6453716"/>
          </a:xfrm>
          <a:custGeom>
            <a:avLst/>
            <a:gdLst>
              <a:gd name="connsiteX0" fmla="*/ 5136217 w 6046618"/>
              <a:gd name="connsiteY0" fmla="*/ 578738 h 6453716"/>
              <a:gd name="connsiteX1" fmla="*/ 6046618 w 6046618"/>
              <a:gd name="connsiteY1" fmla="*/ 0 h 6453716"/>
              <a:gd name="connsiteX2" fmla="*/ 6046617 w 6046618"/>
              <a:gd name="connsiteY2" fmla="*/ 6453716 h 6453716"/>
              <a:gd name="connsiteX3" fmla="*/ 578738 w 6046618"/>
              <a:gd name="connsiteY3" fmla="*/ 6453716 h 6453716"/>
              <a:gd name="connsiteX4" fmla="*/ 0 w 6046618"/>
              <a:gd name="connsiteY4" fmla="*/ 5543315 h 6453716"/>
              <a:gd name="connsiteX5" fmla="*/ 5136217 w 6046618"/>
              <a:gd name="connsiteY5" fmla="*/ 5543314 h 645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46618" h="6453716">
                <a:moveTo>
                  <a:pt x="5136217" y="578738"/>
                </a:moveTo>
                <a:lnTo>
                  <a:pt x="6046618" y="0"/>
                </a:lnTo>
                <a:lnTo>
                  <a:pt x="6046617" y="6453716"/>
                </a:lnTo>
                <a:lnTo>
                  <a:pt x="578738" y="6453716"/>
                </a:lnTo>
                <a:lnTo>
                  <a:pt x="0" y="5543315"/>
                </a:lnTo>
                <a:lnTo>
                  <a:pt x="5136217" y="5543314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43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82" name="任意多边形: 形状 81"/>
          <p:cNvSpPr/>
          <p:nvPr userDrawn="1"/>
        </p:nvSpPr>
        <p:spPr>
          <a:xfrm rot="1946637" flipV="1">
            <a:off x="-294245" y="5717222"/>
            <a:ext cx="2118100" cy="480710"/>
          </a:xfrm>
          <a:custGeom>
            <a:avLst/>
            <a:gdLst>
              <a:gd name="connsiteX0" fmla="*/ 0 w 2118100"/>
              <a:gd name="connsiteY0" fmla="*/ 480710 h 480710"/>
              <a:gd name="connsiteX1" fmla="*/ 2118100 w 2118100"/>
              <a:gd name="connsiteY1" fmla="*/ 480710 h 480710"/>
              <a:gd name="connsiteX2" fmla="*/ 2118100 w 2118100"/>
              <a:gd name="connsiteY2" fmla="*/ 0 h 480710"/>
              <a:gd name="connsiteX3" fmla="*/ 305586 w 2118100"/>
              <a:gd name="connsiteY3" fmla="*/ 0 h 480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18100" h="480710">
                <a:moveTo>
                  <a:pt x="0" y="480710"/>
                </a:moveTo>
                <a:lnTo>
                  <a:pt x="2118100" y="480710"/>
                </a:lnTo>
                <a:lnTo>
                  <a:pt x="2118100" y="0"/>
                </a:lnTo>
                <a:lnTo>
                  <a:pt x="305586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0"/>
                  <a:alpha val="46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6" name="任意多边形: 形状 15"/>
          <p:cNvSpPr/>
          <p:nvPr userDrawn="1"/>
        </p:nvSpPr>
        <p:spPr>
          <a:xfrm rot="1946637">
            <a:off x="2242838" y="-600563"/>
            <a:ext cx="1889463" cy="1201124"/>
          </a:xfrm>
          <a:custGeom>
            <a:avLst/>
            <a:gdLst>
              <a:gd name="connsiteX0" fmla="*/ 0 w 1889463"/>
              <a:gd name="connsiteY0" fmla="*/ 1201124 h 1201124"/>
              <a:gd name="connsiteX1" fmla="*/ 256639 w 1889463"/>
              <a:gd name="connsiteY1" fmla="*/ 1037979 h 1201124"/>
              <a:gd name="connsiteX2" fmla="*/ 1726319 w 1889463"/>
              <a:gd name="connsiteY2" fmla="*/ 1037979 h 1201124"/>
              <a:gd name="connsiteX3" fmla="*/ 1726319 w 1889463"/>
              <a:gd name="connsiteY3" fmla="*/ 103710 h 1201124"/>
              <a:gd name="connsiteX4" fmla="*/ 1889463 w 1889463"/>
              <a:gd name="connsiteY4" fmla="*/ 0 h 1201124"/>
              <a:gd name="connsiteX5" fmla="*/ 1889463 w 1889463"/>
              <a:gd name="connsiteY5" fmla="*/ 1201124 h 1201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89463" h="1201124">
                <a:moveTo>
                  <a:pt x="0" y="1201124"/>
                </a:moveTo>
                <a:lnTo>
                  <a:pt x="256639" y="1037979"/>
                </a:lnTo>
                <a:lnTo>
                  <a:pt x="1726319" y="1037979"/>
                </a:lnTo>
                <a:lnTo>
                  <a:pt x="1726319" y="103710"/>
                </a:lnTo>
                <a:lnTo>
                  <a:pt x="1889463" y="0"/>
                </a:lnTo>
                <a:lnTo>
                  <a:pt x="1889463" y="1201124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30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cxnSp>
        <p:nvCxnSpPr>
          <p:cNvPr id="20" name="[动画大师]_Straight Connector 64" descr="e7d195523061f1c0d3ba7f298e59d031c9c3f97027ed136f882110EF8F17BAD1F2C348D17C7856EF46CB4678CC9E44EE1ABA681E3133328A7B4D22AAF822B2429426B2355AA8CC4431B8568D2CF3B73AE9F4AE98D5A0D6A5566EF967553E96D781C502472DAB692B5E92B1CB5B32F40BF8CF6181A24AB2F2CD3A9A53F0FE7F0D4E247476572CCFAC"/>
          <p:cNvCxnSpPr/>
          <p:nvPr userDrawn="1"/>
        </p:nvCxnSpPr>
        <p:spPr>
          <a:xfrm>
            <a:off x="993518" y="2742378"/>
            <a:ext cx="1249626" cy="788221"/>
          </a:xfrm>
          <a:prstGeom prst="line">
            <a:avLst/>
          </a:prstGeom>
          <a:ln w="25400" cap="rnd"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 descr="e7d195523061f1c0d3ba7f298e59d031c9c3f97027ed136f882110EF8F17BAD1F2C348D17C7856EF46CB4678CC9E44EE1ABA681E3133328A7B4D22AAF822B2429426B2355AA8CC4431B8568D2CF3B73AE9F4AE98D5A0D6A5566EF967553E96D781C502472DAB692B5E92B1CB5B32F40BF8CF6181A24AB2F2CD3A9A53F0FE7F0D4E247476572CCFAC"/>
          <p:cNvCxnSpPr/>
          <p:nvPr userDrawn="1"/>
        </p:nvCxnSpPr>
        <p:spPr>
          <a:xfrm>
            <a:off x="2192377" y="3306970"/>
            <a:ext cx="280583" cy="178659"/>
          </a:xfrm>
          <a:prstGeom prst="line">
            <a:avLst/>
          </a:prstGeom>
          <a:ln w="25400" cap="rnd"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6195688" y="2624219"/>
            <a:ext cx="5670964" cy="1886806"/>
          </a:xfrm>
          <a:prstGeom prst="rect">
            <a:avLst/>
          </a:prstGeom>
        </p:spPr>
        <p:txBody>
          <a:bodyPr anchor="ctr"/>
          <a:lstStyle>
            <a:lvl1pPr>
              <a:defRPr b="1">
                <a:solidFill>
                  <a:srgbClr val="AA790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23" name="Subtitle 2"/>
          <p:cNvSpPr>
            <a:spLocks noGrp="1"/>
          </p:cNvSpPr>
          <p:nvPr>
            <p:ph type="subTitle" idx="1"/>
          </p:nvPr>
        </p:nvSpPr>
        <p:spPr>
          <a:xfrm>
            <a:off x="6195686" y="4511025"/>
            <a:ext cx="5670966" cy="49639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3200">
                <a:solidFill>
                  <a:srgbClr val="003366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pic>
        <p:nvPicPr>
          <p:cNvPr id="2" name="Graphic 17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5145" y="314718"/>
            <a:ext cx="2286000" cy="59934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688 0.05486 L -2.29167E-6 4.07407E-6 " pathEditMode="relative" rAng="0" ptsTypes="AA">
                                      <p:cBhvr additive="base">
                                        <p:cTn id="9" dur="2000" autoRev="1" spd="-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44" y="-2755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467 -0.05023 L 3.95833E-6 1.11111E-6 " pathEditMode="relative" rAng="0" ptsTypes="AA">
                                      <p:cBhvr additive="base">
                                        <p:cTn id="14" dur="2500" autoRev="1" spd="-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27" y="250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075 0.04838 L -8.33333E-7 0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31" y="-2431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1" dur="2000" fill="hold"/>
                                        <p:tgtEl>
                                          <p:spTgt spid="83"/>
                                        </p:tgtEl>
                                      </p:cBhvr>
                                      <p:by x="150000" y="150000"/>
                                      <p:from x="109677" y="109677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To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图片 3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43" r="6443"/>
          <a:stretch>
            <a:fillRect/>
          </a:stretch>
        </p:blipFill>
        <p:spPr>
          <a:xfrm>
            <a:off x="0" y="0"/>
            <a:ext cx="12196761" cy="6858000"/>
          </a:xfrm>
          <a:prstGeom prst="rect">
            <a:avLst/>
          </a:prstGeom>
        </p:spPr>
      </p:pic>
      <p:sp>
        <p:nvSpPr>
          <p:cNvPr id="22" name="矩形 21" hidden="1"/>
          <p:cNvSpPr/>
          <p:nvPr userDrawn="1"/>
        </p:nvSpPr>
        <p:spPr>
          <a:xfrm>
            <a:off x="-2380" y="0"/>
            <a:ext cx="12196761" cy="6858001"/>
          </a:xfrm>
          <a:prstGeom prst="rect">
            <a:avLst/>
          </a:prstGeom>
          <a:gradFill flip="none" rotWithShape="1">
            <a:gsLst>
              <a:gs pos="76000">
                <a:schemeClr val="bg1">
                  <a:alpha val="41000"/>
                </a:schemeClr>
              </a:gs>
              <a:gs pos="98000">
                <a:schemeClr val="bg1">
                  <a:alpha val="91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23" name="任意多边形: 形状 22"/>
          <p:cNvSpPr/>
          <p:nvPr userDrawn="1"/>
        </p:nvSpPr>
        <p:spPr>
          <a:xfrm rot="19653363" flipH="1">
            <a:off x="3700005" y="2378883"/>
            <a:ext cx="10602700" cy="14641426"/>
          </a:xfrm>
          <a:custGeom>
            <a:avLst/>
            <a:gdLst>
              <a:gd name="connsiteX0" fmla="*/ 5637443 w 5637443"/>
              <a:gd name="connsiteY0" fmla="*/ 0 h 7784829"/>
              <a:gd name="connsiteX1" fmla="*/ 5637443 w 5637443"/>
              <a:gd name="connsiteY1" fmla="*/ 7784829 h 7784829"/>
              <a:gd name="connsiteX2" fmla="*/ 722035 w 5637443"/>
              <a:gd name="connsiteY2" fmla="*/ 7784829 h 7784829"/>
              <a:gd name="connsiteX3" fmla="*/ 0 w 5637443"/>
              <a:gd name="connsiteY3" fmla="*/ 6649010 h 7784829"/>
              <a:gd name="connsiteX4" fmla="*/ 3412802 w 5637443"/>
              <a:gd name="connsiteY4" fmla="*/ 6649010 h 7784829"/>
              <a:gd name="connsiteX5" fmla="*/ 3412802 w 5637443"/>
              <a:gd name="connsiteY5" fmla="*/ 1414195 h 7784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37443" h="7784829">
                <a:moveTo>
                  <a:pt x="5637443" y="0"/>
                </a:moveTo>
                <a:lnTo>
                  <a:pt x="5637443" y="7784829"/>
                </a:lnTo>
                <a:lnTo>
                  <a:pt x="722035" y="7784829"/>
                </a:lnTo>
                <a:lnTo>
                  <a:pt x="0" y="6649010"/>
                </a:lnTo>
                <a:lnTo>
                  <a:pt x="3412802" y="6649010"/>
                </a:lnTo>
                <a:lnTo>
                  <a:pt x="3412802" y="1414195"/>
                </a:lnTo>
                <a:close/>
              </a:path>
            </a:pathLst>
          </a:custGeom>
          <a:solidFill>
            <a:schemeClr val="accent1">
              <a:lumMod val="75000"/>
              <a:alpha val="28000"/>
            </a:schemeClr>
          </a:solidFill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平行四边形 7"/>
          <p:cNvSpPr/>
          <p:nvPr userDrawn="1"/>
        </p:nvSpPr>
        <p:spPr>
          <a:xfrm flipH="1">
            <a:off x="9419768" y="0"/>
            <a:ext cx="2946402" cy="2804409"/>
          </a:xfrm>
          <a:prstGeom prst="parallelogram">
            <a:avLst>
              <a:gd name="adj" fmla="val 63482"/>
            </a:avLst>
          </a:prstGeom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任意多边形: 形状 13"/>
          <p:cNvSpPr/>
          <p:nvPr userDrawn="1"/>
        </p:nvSpPr>
        <p:spPr>
          <a:xfrm rot="19653363" flipH="1">
            <a:off x="-564374" y="-3407448"/>
            <a:ext cx="11927378" cy="16470694"/>
          </a:xfrm>
          <a:custGeom>
            <a:avLst/>
            <a:gdLst>
              <a:gd name="connsiteX0" fmla="*/ 5637443 w 5637443"/>
              <a:gd name="connsiteY0" fmla="*/ 0 h 7784829"/>
              <a:gd name="connsiteX1" fmla="*/ 5637443 w 5637443"/>
              <a:gd name="connsiteY1" fmla="*/ 7784829 h 7784829"/>
              <a:gd name="connsiteX2" fmla="*/ 722035 w 5637443"/>
              <a:gd name="connsiteY2" fmla="*/ 7784829 h 7784829"/>
              <a:gd name="connsiteX3" fmla="*/ 0 w 5637443"/>
              <a:gd name="connsiteY3" fmla="*/ 6649010 h 7784829"/>
              <a:gd name="connsiteX4" fmla="*/ 3412802 w 5637443"/>
              <a:gd name="connsiteY4" fmla="*/ 6649010 h 7784829"/>
              <a:gd name="connsiteX5" fmla="*/ 3412802 w 5637443"/>
              <a:gd name="connsiteY5" fmla="*/ 1414195 h 7784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37443" h="7784829">
                <a:moveTo>
                  <a:pt x="5637443" y="0"/>
                </a:moveTo>
                <a:lnTo>
                  <a:pt x="5637443" y="7784829"/>
                </a:lnTo>
                <a:lnTo>
                  <a:pt x="722035" y="7784829"/>
                </a:lnTo>
                <a:lnTo>
                  <a:pt x="0" y="6649010"/>
                </a:lnTo>
                <a:lnTo>
                  <a:pt x="3412802" y="6649010"/>
                </a:lnTo>
                <a:lnTo>
                  <a:pt x="3412802" y="1414195"/>
                </a:lnTo>
                <a:close/>
              </a:path>
            </a:pathLst>
          </a:custGeom>
          <a:ln>
            <a:noFill/>
          </a:ln>
          <a:effectLst>
            <a:outerShdw blurRad="939800" dist="330200" dir="1026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任意多边形: 形状 24"/>
          <p:cNvSpPr/>
          <p:nvPr userDrawn="1"/>
        </p:nvSpPr>
        <p:spPr>
          <a:xfrm rot="19653363" flipH="1">
            <a:off x="3756111" y="1510576"/>
            <a:ext cx="1128585" cy="7892647"/>
          </a:xfrm>
          <a:custGeom>
            <a:avLst/>
            <a:gdLst>
              <a:gd name="connsiteX0" fmla="*/ 1128585 w 1128585"/>
              <a:gd name="connsiteY0" fmla="*/ 0 h 7892647"/>
              <a:gd name="connsiteX1" fmla="*/ 0 w 1128585"/>
              <a:gd name="connsiteY1" fmla="*/ 717437 h 7892647"/>
              <a:gd name="connsiteX2" fmla="*/ 0 w 1128585"/>
              <a:gd name="connsiteY2" fmla="*/ 717438 h 7892647"/>
              <a:gd name="connsiteX3" fmla="*/ 561002 w 1128585"/>
              <a:gd name="connsiteY3" fmla="*/ 360811 h 7892647"/>
              <a:gd name="connsiteX4" fmla="*/ 561001 w 1128585"/>
              <a:gd name="connsiteY4" fmla="*/ 7892647 h 7892647"/>
              <a:gd name="connsiteX5" fmla="*/ 1128585 w 1128585"/>
              <a:gd name="connsiteY5" fmla="*/ 7892647 h 7892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28585" h="7892647">
                <a:moveTo>
                  <a:pt x="1128585" y="0"/>
                </a:moveTo>
                <a:lnTo>
                  <a:pt x="0" y="717437"/>
                </a:lnTo>
                <a:lnTo>
                  <a:pt x="0" y="717438"/>
                </a:lnTo>
                <a:lnTo>
                  <a:pt x="561002" y="360811"/>
                </a:lnTo>
                <a:lnTo>
                  <a:pt x="561001" y="7892647"/>
                </a:lnTo>
                <a:lnTo>
                  <a:pt x="1128585" y="7892647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100000">
                <a:schemeClr val="bg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任意多边形: 形状 16"/>
          <p:cNvSpPr/>
          <p:nvPr userDrawn="1"/>
        </p:nvSpPr>
        <p:spPr>
          <a:xfrm rot="19653363" flipH="1">
            <a:off x="2627705" y="1510575"/>
            <a:ext cx="1128586" cy="7892647"/>
          </a:xfrm>
          <a:custGeom>
            <a:avLst/>
            <a:gdLst>
              <a:gd name="connsiteX0" fmla="*/ 1128586 w 1128586"/>
              <a:gd name="connsiteY0" fmla="*/ 0 h 7892647"/>
              <a:gd name="connsiteX1" fmla="*/ 1 w 1128586"/>
              <a:gd name="connsiteY1" fmla="*/ 717437 h 7892647"/>
              <a:gd name="connsiteX2" fmla="*/ 0 w 1128586"/>
              <a:gd name="connsiteY2" fmla="*/ 7892647 h 7892647"/>
              <a:gd name="connsiteX3" fmla="*/ 1128586 w 1128586"/>
              <a:gd name="connsiteY3" fmla="*/ 7892647 h 7892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8586" h="7892647">
                <a:moveTo>
                  <a:pt x="1128586" y="0"/>
                </a:moveTo>
                <a:lnTo>
                  <a:pt x="1" y="717437"/>
                </a:lnTo>
                <a:lnTo>
                  <a:pt x="0" y="7892647"/>
                </a:lnTo>
                <a:lnTo>
                  <a:pt x="1128586" y="7892647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100000">
                <a:schemeClr val="bg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2" name="任意多边形: 形状 31"/>
          <p:cNvSpPr/>
          <p:nvPr userDrawn="1"/>
        </p:nvSpPr>
        <p:spPr>
          <a:xfrm rot="19653363" flipH="1">
            <a:off x="-805666" y="1105276"/>
            <a:ext cx="11052444" cy="15262484"/>
          </a:xfrm>
          <a:custGeom>
            <a:avLst/>
            <a:gdLst>
              <a:gd name="connsiteX0" fmla="*/ 5637443 w 5637443"/>
              <a:gd name="connsiteY0" fmla="*/ 0 h 7784829"/>
              <a:gd name="connsiteX1" fmla="*/ 5637443 w 5637443"/>
              <a:gd name="connsiteY1" fmla="*/ 7784829 h 7784829"/>
              <a:gd name="connsiteX2" fmla="*/ 722035 w 5637443"/>
              <a:gd name="connsiteY2" fmla="*/ 7784829 h 7784829"/>
              <a:gd name="connsiteX3" fmla="*/ 0 w 5637443"/>
              <a:gd name="connsiteY3" fmla="*/ 6649010 h 7784829"/>
              <a:gd name="connsiteX4" fmla="*/ 3412802 w 5637443"/>
              <a:gd name="connsiteY4" fmla="*/ 6649010 h 7784829"/>
              <a:gd name="connsiteX5" fmla="*/ 3412802 w 5637443"/>
              <a:gd name="connsiteY5" fmla="*/ 1414195 h 7784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37443" h="7784829">
                <a:moveTo>
                  <a:pt x="5637443" y="0"/>
                </a:moveTo>
                <a:lnTo>
                  <a:pt x="5637443" y="7784829"/>
                </a:lnTo>
                <a:lnTo>
                  <a:pt x="722035" y="7784829"/>
                </a:lnTo>
                <a:lnTo>
                  <a:pt x="0" y="6649010"/>
                </a:lnTo>
                <a:lnTo>
                  <a:pt x="3412802" y="6649010"/>
                </a:lnTo>
                <a:lnTo>
                  <a:pt x="3412802" y="1414195"/>
                </a:lnTo>
                <a:close/>
              </a:path>
            </a:pathLst>
          </a:custGeom>
          <a:solidFill>
            <a:schemeClr val="bg1">
              <a:alpha val="13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6" name="任意多边形: 形状 25"/>
          <p:cNvSpPr/>
          <p:nvPr userDrawn="1"/>
        </p:nvSpPr>
        <p:spPr>
          <a:xfrm rot="19653363" flipH="1">
            <a:off x="-921959" y="1324034"/>
            <a:ext cx="11052444" cy="15262484"/>
          </a:xfrm>
          <a:custGeom>
            <a:avLst/>
            <a:gdLst>
              <a:gd name="connsiteX0" fmla="*/ 5637443 w 5637443"/>
              <a:gd name="connsiteY0" fmla="*/ 0 h 7784829"/>
              <a:gd name="connsiteX1" fmla="*/ 5637443 w 5637443"/>
              <a:gd name="connsiteY1" fmla="*/ 7784829 h 7784829"/>
              <a:gd name="connsiteX2" fmla="*/ 722035 w 5637443"/>
              <a:gd name="connsiteY2" fmla="*/ 7784829 h 7784829"/>
              <a:gd name="connsiteX3" fmla="*/ 0 w 5637443"/>
              <a:gd name="connsiteY3" fmla="*/ 6649010 h 7784829"/>
              <a:gd name="connsiteX4" fmla="*/ 3412802 w 5637443"/>
              <a:gd name="connsiteY4" fmla="*/ 6649010 h 7784829"/>
              <a:gd name="connsiteX5" fmla="*/ 3412802 w 5637443"/>
              <a:gd name="connsiteY5" fmla="*/ 1414195 h 7784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37443" h="7784829">
                <a:moveTo>
                  <a:pt x="5637443" y="0"/>
                </a:moveTo>
                <a:lnTo>
                  <a:pt x="5637443" y="7784829"/>
                </a:lnTo>
                <a:lnTo>
                  <a:pt x="722035" y="7784829"/>
                </a:lnTo>
                <a:lnTo>
                  <a:pt x="0" y="6649010"/>
                </a:lnTo>
                <a:lnTo>
                  <a:pt x="3412802" y="6649010"/>
                </a:lnTo>
                <a:lnTo>
                  <a:pt x="3412802" y="1414195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ffectLst>
            <a:innerShdw blurRad="546100" dist="63500" dir="12300000">
              <a:prstClr val="black">
                <a:alpha val="2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任意多边形: 形状 5"/>
          <p:cNvSpPr/>
          <p:nvPr userDrawn="1"/>
        </p:nvSpPr>
        <p:spPr>
          <a:xfrm rot="19653363" flipH="1">
            <a:off x="11376689" y="-2119027"/>
            <a:ext cx="5637443" cy="7784829"/>
          </a:xfrm>
          <a:custGeom>
            <a:avLst/>
            <a:gdLst>
              <a:gd name="connsiteX0" fmla="*/ 5637443 w 5637443"/>
              <a:gd name="connsiteY0" fmla="*/ 0 h 7784829"/>
              <a:gd name="connsiteX1" fmla="*/ 5637443 w 5637443"/>
              <a:gd name="connsiteY1" fmla="*/ 7784829 h 7784829"/>
              <a:gd name="connsiteX2" fmla="*/ 722035 w 5637443"/>
              <a:gd name="connsiteY2" fmla="*/ 7784829 h 7784829"/>
              <a:gd name="connsiteX3" fmla="*/ 0 w 5637443"/>
              <a:gd name="connsiteY3" fmla="*/ 6649010 h 7784829"/>
              <a:gd name="connsiteX4" fmla="*/ 3412802 w 5637443"/>
              <a:gd name="connsiteY4" fmla="*/ 6649010 h 7784829"/>
              <a:gd name="connsiteX5" fmla="*/ 3412802 w 5637443"/>
              <a:gd name="connsiteY5" fmla="*/ 1414195 h 7784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37443" h="7784829">
                <a:moveTo>
                  <a:pt x="5637443" y="0"/>
                </a:moveTo>
                <a:lnTo>
                  <a:pt x="5637443" y="7784829"/>
                </a:lnTo>
                <a:lnTo>
                  <a:pt x="722035" y="7784829"/>
                </a:lnTo>
                <a:lnTo>
                  <a:pt x="0" y="6649010"/>
                </a:lnTo>
                <a:lnTo>
                  <a:pt x="3412802" y="6649010"/>
                </a:lnTo>
                <a:lnTo>
                  <a:pt x="3412802" y="1414195"/>
                </a:lnTo>
                <a:close/>
              </a:path>
            </a:pathLst>
          </a:custGeom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0" name="平行四边形 39"/>
          <p:cNvSpPr/>
          <p:nvPr userDrawn="1"/>
        </p:nvSpPr>
        <p:spPr>
          <a:xfrm flipH="1">
            <a:off x="2592613" y="2272921"/>
            <a:ext cx="559081" cy="446990"/>
          </a:xfrm>
          <a:prstGeom prst="parallelogram">
            <a:avLst>
              <a:gd name="adj" fmla="val 64680"/>
            </a:avLst>
          </a:prstGeom>
          <a:solidFill>
            <a:schemeClr val="accent3">
              <a:alpha val="35000"/>
            </a:schemeClr>
          </a:solidFill>
          <a:ln>
            <a:noFill/>
          </a:ln>
          <a:effectLst>
            <a:outerShdw blurRad="812800" dist="406400" dir="1200000" sx="116000" sy="116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9" name="平行四边形 38"/>
          <p:cNvSpPr/>
          <p:nvPr userDrawn="1"/>
        </p:nvSpPr>
        <p:spPr>
          <a:xfrm flipH="1">
            <a:off x="2946893" y="2272921"/>
            <a:ext cx="804264" cy="446990"/>
          </a:xfrm>
          <a:prstGeom prst="parallelogram">
            <a:avLst>
              <a:gd name="adj" fmla="val 64680"/>
            </a:avLst>
          </a:prstGeom>
          <a:solidFill>
            <a:schemeClr val="accent3"/>
          </a:solidFill>
          <a:ln>
            <a:noFill/>
          </a:ln>
          <a:effectLst>
            <a:outerShdw blurRad="812800" dist="406400" dir="1200000" sx="116000" sy="116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平行四边形 17"/>
          <p:cNvSpPr/>
          <p:nvPr userDrawn="1"/>
        </p:nvSpPr>
        <p:spPr>
          <a:xfrm flipH="1">
            <a:off x="2112134" y="-41134"/>
            <a:ext cx="8242703" cy="2462879"/>
          </a:xfrm>
          <a:prstGeom prst="parallelogram">
            <a:avLst>
              <a:gd name="adj" fmla="val 64680"/>
            </a:avLst>
          </a:prstGeom>
          <a:solidFill>
            <a:schemeClr val="accent3">
              <a:lumMod val="20000"/>
              <a:lumOff val="80000"/>
              <a:alpha val="62000"/>
            </a:schemeClr>
          </a:solidFill>
          <a:ln>
            <a:noFill/>
          </a:ln>
          <a:effectLst>
            <a:outerShdw blurRad="812800" dist="406400" dir="1200000" sx="116000" sy="116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5" name="平行四边形 34"/>
          <p:cNvSpPr/>
          <p:nvPr userDrawn="1"/>
        </p:nvSpPr>
        <p:spPr>
          <a:xfrm flipH="1">
            <a:off x="9118695" y="0"/>
            <a:ext cx="5483984" cy="5219699"/>
          </a:xfrm>
          <a:prstGeom prst="parallelogram">
            <a:avLst>
              <a:gd name="adj" fmla="val 63482"/>
            </a:avLst>
          </a:prstGeom>
          <a:gradFill flip="none" rotWithShape="1">
            <a:gsLst>
              <a:gs pos="0">
                <a:schemeClr val="accent1">
                  <a:alpha val="15000"/>
                </a:schemeClr>
              </a:gs>
              <a:gs pos="100000">
                <a:schemeClr val="accent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6" name="平行四边形 35"/>
          <p:cNvSpPr/>
          <p:nvPr userDrawn="1"/>
        </p:nvSpPr>
        <p:spPr>
          <a:xfrm flipH="1">
            <a:off x="6095922" y="-4248151"/>
            <a:ext cx="8782349" cy="5219699"/>
          </a:xfrm>
          <a:prstGeom prst="parallelogram">
            <a:avLst>
              <a:gd name="adj" fmla="val 63482"/>
            </a:avLst>
          </a:prstGeom>
          <a:gradFill flip="none" rotWithShape="1">
            <a:gsLst>
              <a:gs pos="0">
                <a:schemeClr val="accent1">
                  <a:alpha val="15000"/>
                </a:schemeClr>
              </a:gs>
              <a:gs pos="100000">
                <a:schemeClr val="accent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9" name="任意多边形: 形状 28"/>
          <p:cNvSpPr/>
          <p:nvPr userDrawn="1"/>
        </p:nvSpPr>
        <p:spPr>
          <a:xfrm flipH="1">
            <a:off x="3809213" y="2433401"/>
            <a:ext cx="1590101" cy="1991198"/>
          </a:xfrm>
          <a:custGeom>
            <a:avLst/>
            <a:gdLst>
              <a:gd name="connsiteX0" fmla="*/ 1590101 w 1590101"/>
              <a:gd name="connsiteY0" fmla="*/ 0 h 1991198"/>
              <a:gd name="connsiteX1" fmla="*/ 1287907 w 1590101"/>
              <a:gd name="connsiteY1" fmla="*/ 0 h 1991198"/>
              <a:gd name="connsiteX2" fmla="*/ 0 w 1590101"/>
              <a:gd name="connsiteY2" fmla="*/ 1991198 h 1991198"/>
              <a:gd name="connsiteX3" fmla="*/ 302194 w 1590101"/>
              <a:gd name="connsiteY3" fmla="*/ 1991198 h 1991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90101" h="1991198">
                <a:moveTo>
                  <a:pt x="1590101" y="0"/>
                </a:moveTo>
                <a:lnTo>
                  <a:pt x="1287907" y="0"/>
                </a:lnTo>
                <a:lnTo>
                  <a:pt x="0" y="1991198"/>
                </a:lnTo>
                <a:lnTo>
                  <a:pt x="302194" y="1991198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100000">
                <a:schemeClr val="bg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3" name="Title 7"/>
          <p:cNvSpPr>
            <a:spLocks noGrp="1"/>
          </p:cNvSpPr>
          <p:nvPr>
            <p:ph type="title"/>
          </p:nvPr>
        </p:nvSpPr>
        <p:spPr>
          <a:xfrm>
            <a:off x="3704942" y="146732"/>
            <a:ext cx="5138239" cy="1835566"/>
          </a:xfrm>
          <a:prstGeom prst="rect">
            <a:avLst/>
          </a:prstGeom>
        </p:spPr>
        <p:txBody>
          <a:bodyPr anchor="ctr"/>
          <a:lstStyle>
            <a:lvl1pPr>
              <a:defRPr b="1">
                <a:solidFill>
                  <a:srgbClr val="AA790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4" name="Subtitle 2"/>
          <p:cNvSpPr>
            <a:spLocks noGrp="1"/>
          </p:cNvSpPr>
          <p:nvPr>
            <p:ph type="subTitle" idx="1"/>
          </p:nvPr>
        </p:nvSpPr>
        <p:spPr>
          <a:xfrm>
            <a:off x="3704942" y="1983669"/>
            <a:ext cx="6759972" cy="446989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3200">
                <a:solidFill>
                  <a:srgbClr val="003366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3" name="Rectangle 2"/>
          <p:cNvSpPr/>
          <p:nvPr userDrawn="1"/>
        </p:nvSpPr>
        <p:spPr>
          <a:xfrm>
            <a:off x="-4679599" y="-4289523"/>
            <a:ext cx="23341956" cy="4289523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1" name="Rectangle 30"/>
          <p:cNvSpPr/>
          <p:nvPr userDrawn="1"/>
        </p:nvSpPr>
        <p:spPr>
          <a:xfrm>
            <a:off x="12191999" y="0"/>
            <a:ext cx="6470357" cy="18721706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7" name="Rectangle 36"/>
          <p:cNvSpPr/>
          <p:nvPr userDrawn="1"/>
        </p:nvSpPr>
        <p:spPr>
          <a:xfrm>
            <a:off x="-4679598" y="-1"/>
            <a:ext cx="4679597" cy="18721705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1" name="Rectangle 40"/>
          <p:cNvSpPr/>
          <p:nvPr userDrawn="1"/>
        </p:nvSpPr>
        <p:spPr>
          <a:xfrm>
            <a:off x="0" y="6857999"/>
            <a:ext cx="12191997" cy="11863705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Graphic 17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94407" y="256191"/>
            <a:ext cx="2286000" cy="59934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075 0.04838 L -2.08333E-7 0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31" y="-2431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2000" fill="hold"/>
                                        <p:tgtEl>
                                          <p:spTgt spid="38"/>
                                        </p:tgtEl>
                                      </p:cBhvr>
                                      <p:by x="150000" y="150000"/>
                                      <p:from x="109677" y="109677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H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-4761" y="0"/>
            <a:ext cx="12196761" cy="6858001"/>
          </a:xfrm>
          <a:prstGeom prst="rect">
            <a:avLst/>
          </a:prstGeom>
          <a:gradFill>
            <a:gsLst>
              <a:gs pos="33000">
                <a:srgbClr val="FFFFFF">
                  <a:alpha val="89000"/>
                </a:srgbClr>
              </a:gs>
              <a:gs pos="7000">
                <a:schemeClr val="bg1"/>
              </a:gs>
              <a:gs pos="67000">
                <a:schemeClr val="bg1">
                  <a:alpha val="55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pic>
        <p:nvPicPr>
          <p:cNvPr id="83" name="图片 8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500"/>
          <a:stretch>
            <a:fillRect/>
          </a:stretch>
        </p:blipFill>
        <p:spPr>
          <a:xfrm>
            <a:off x="-2380" y="0"/>
            <a:ext cx="12194380" cy="6858001"/>
          </a:xfrm>
          <a:prstGeom prst="rect">
            <a:avLst/>
          </a:prstGeom>
        </p:spPr>
      </p:pic>
      <p:sp>
        <p:nvSpPr>
          <p:cNvPr id="4" name="任意多边形: 形状 3"/>
          <p:cNvSpPr/>
          <p:nvPr userDrawn="1"/>
        </p:nvSpPr>
        <p:spPr>
          <a:xfrm rot="1946637">
            <a:off x="11291772" y="4484088"/>
            <a:ext cx="1342588" cy="2965475"/>
          </a:xfrm>
          <a:custGeom>
            <a:avLst/>
            <a:gdLst>
              <a:gd name="connsiteX0" fmla="*/ 0 w 1342588"/>
              <a:gd name="connsiteY0" fmla="*/ 0 h 2965475"/>
              <a:gd name="connsiteX1" fmla="*/ 1342588 w 1342588"/>
              <a:gd name="connsiteY1" fmla="*/ 2111997 h 2965475"/>
              <a:gd name="connsiteX2" fmla="*/ 0 w 1342588"/>
              <a:gd name="connsiteY2" fmla="*/ 2965475 h 2965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42588" h="2965475">
                <a:moveTo>
                  <a:pt x="0" y="0"/>
                </a:moveTo>
                <a:lnTo>
                  <a:pt x="1342588" y="2111997"/>
                </a:lnTo>
                <a:lnTo>
                  <a:pt x="0" y="296547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80" name="任意多边形: 形状 79"/>
          <p:cNvSpPr/>
          <p:nvPr userDrawn="1"/>
        </p:nvSpPr>
        <p:spPr>
          <a:xfrm>
            <a:off x="1" y="1"/>
            <a:ext cx="5781347" cy="6857999"/>
          </a:xfrm>
          <a:custGeom>
            <a:avLst/>
            <a:gdLst>
              <a:gd name="connsiteX0" fmla="*/ 0 w 5781347"/>
              <a:gd name="connsiteY0" fmla="*/ 0 h 6857999"/>
              <a:gd name="connsiteX1" fmla="*/ 5781347 w 5781347"/>
              <a:gd name="connsiteY1" fmla="*/ 0 h 6857999"/>
              <a:gd name="connsiteX2" fmla="*/ 1450589 w 5781347"/>
              <a:gd name="connsiteY2" fmla="*/ 6857999 h 6857999"/>
              <a:gd name="connsiteX3" fmla="*/ 0 w 5781347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1347" h="6857999">
                <a:moveTo>
                  <a:pt x="0" y="0"/>
                </a:moveTo>
                <a:lnTo>
                  <a:pt x="5781347" y="0"/>
                </a:lnTo>
                <a:lnTo>
                  <a:pt x="1450589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9" name="任意多边形: 形状 78"/>
          <p:cNvSpPr/>
          <p:nvPr userDrawn="1"/>
        </p:nvSpPr>
        <p:spPr>
          <a:xfrm rot="1946637">
            <a:off x="-720317" y="-1899824"/>
            <a:ext cx="4902793" cy="7492316"/>
          </a:xfrm>
          <a:custGeom>
            <a:avLst/>
            <a:gdLst>
              <a:gd name="connsiteX0" fmla="*/ 0 w 4902793"/>
              <a:gd name="connsiteY0" fmla="*/ 3116685 h 7492316"/>
              <a:gd name="connsiteX1" fmla="*/ 4902793 w 4902793"/>
              <a:gd name="connsiteY1" fmla="*/ 0 h 7492316"/>
              <a:gd name="connsiteX2" fmla="*/ 4902793 w 4902793"/>
              <a:gd name="connsiteY2" fmla="*/ 7492316 h 7492316"/>
              <a:gd name="connsiteX3" fmla="*/ 2781570 w 4902793"/>
              <a:gd name="connsiteY3" fmla="*/ 7492316 h 7492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02793" h="7492316">
                <a:moveTo>
                  <a:pt x="0" y="3116685"/>
                </a:moveTo>
                <a:lnTo>
                  <a:pt x="4902793" y="0"/>
                </a:lnTo>
                <a:lnTo>
                  <a:pt x="4902793" y="7492316"/>
                </a:lnTo>
                <a:lnTo>
                  <a:pt x="2781570" y="7492316"/>
                </a:lnTo>
                <a:close/>
              </a:path>
            </a:pathLst>
          </a:custGeom>
          <a:solidFill>
            <a:schemeClr val="accent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" name="任意多边形: 形状 6"/>
          <p:cNvSpPr/>
          <p:nvPr userDrawn="1"/>
        </p:nvSpPr>
        <p:spPr>
          <a:xfrm rot="1946637">
            <a:off x="-1004883" y="3894140"/>
            <a:ext cx="3917268" cy="185603"/>
          </a:xfrm>
          <a:custGeom>
            <a:avLst/>
            <a:gdLst>
              <a:gd name="connsiteX0" fmla="*/ 0 w 3917268"/>
              <a:gd name="connsiteY0" fmla="*/ 0 h 185603"/>
              <a:gd name="connsiteX1" fmla="*/ 3917268 w 3917268"/>
              <a:gd name="connsiteY1" fmla="*/ 0 h 185603"/>
              <a:gd name="connsiteX2" fmla="*/ 3917268 w 3917268"/>
              <a:gd name="connsiteY2" fmla="*/ 185603 h 185603"/>
              <a:gd name="connsiteX3" fmla="*/ 117987 w 3917268"/>
              <a:gd name="connsiteY3" fmla="*/ 185603 h 185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17268" h="185603">
                <a:moveTo>
                  <a:pt x="0" y="0"/>
                </a:moveTo>
                <a:lnTo>
                  <a:pt x="3917268" y="0"/>
                </a:lnTo>
                <a:lnTo>
                  <a:pt x="3917268" y="185603"/>
                </a:lnTo>
                <a:lnTo>
                  <a:pt x="117987" y="185603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66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7" name="任意多边形: 形状 76"/>
          <p:cNvSpPr/>
          <p:nvPr userDrawn="1"/>
        </p:nvSpPr>
        <p:spPr>
          <a:xfrm rot="1946637">
            <a:off x="243137" y="-1618737"/>
            <a:ext cx="4301549" cy="5957100"/>
          </a:xfrm>
          <a:custGeom>
            <a:avLst/>
            <a:gdLst>
              <a:gd name="connsiteX0" fmla="*/ 2401963 w 4301549"/>
              <a:gd name="connsiteY0" fmla="*/ 1207559 h 5957100"/>
              <a:gd name="connsiteX1" fmla="*/ 4301548 w 4301549"/>
              <a:gd name="connsiteY1" fmla="*/ 0 h 5957100"/>
              <a:gd name="connsiteX2" fmla="*/ 4301549 w 4301549"/>
              <a:gd name="connsiteY2" fmla="*/ 5957100 h 5957100"/>
              <a:gd name="connsiteX3" fmla="*/ 1207559 w 4301549"/>
              <a:gd name="connsiteY3" fmla="*/ 5957100 h 5957100"/>
              <a:gd name="connsiteX4" fmla="*/ 0 w 4301549"/>
              <a:gd name="connsiteY4" fmla="*/ 4057513 h 5957100"/>
              <a:gd name="connsiteX5" fmla="*/ 2401963 w 4301549"/>
              <a:gd name="connsiteY5" fmla="*/ 4057513 h 5957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01549" h="5957100">
                <a:moveTo>
                  <a:pt x="2401963" y="1207559"/>
                </a:moveTo>
                <a:lnTo>
                  <a:pt x="4301548" y="0"/>
                </a:lnTo>
                <a:lnTo>
                  <a:pt x="4301549" y="5957100"/>
                </a:lnTo>
                <a:lnTo>
                  <a:pt x="1207559" y="5957100"/>
                </a:lnTo>
                <a:lnTo>
                  <a:pt x="0" y="4057513"/>
                </a:lnTo>
                <a:lnTo>
                  <a:pt x="2401963" y="4057513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43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81" name="任意多边形: 形状 80"/>
          <p:cNvSpPr/>
          <p:nvPr userDrawn="1"/>
        </p:nvSpPr>
        <p:spPr>
          <a:xfrm flipH="1">
            <a:off x="0" y="2624220"/>
            <a:ext cx="12192000" cy="2383200"/>
          </a:xfrm>
          <a:custGeom>
            <a:avLst/>
            <a:gdLst>
              <a:gd name="connsiteX0" fmla="*/ 12192000 w 12192000"/>
              <a:gd name="connsiteY0" fmla="*/ 0 h 2383200"/>
              <a:gd name="connsiteX1" fmla="*/ 11953021 w 12192000"/>
              <a:gd name="connsiteY1" fmla="*/ 0 h 2383200"/>
              <a:gd name="connsiteX2" fmla="*/ 537341 w 12192000"/>
              <a:gd name="connsiteY2" fmla="*/ 0 h 2383200"/>
              <a:gd name="connsiteX3" fmla="*/ 0 w 12192000"/>
              <a:gd name="connsiteY3" fmla="*/ 0 h 2383200"/>
              <a:gd name="connsiteX4" fmla="*/ 0 w 12192000"/>
              <a:gd name="connsiteY4" fmla="*/ 2383200 h 2383200"/>
              <a:gd name="connsiteX5" fmla="*/ 537341 w 12192000"/>
              <a:gd name="connsiteY5" fmla="*/ 2383200 h 2383200"/>
              <a:gd name="connsiteX6" fmla="*/ 8212875 w 12192000"/>
              <a:gd name="connsiteY6" fmla="*/ 2383200 h 2383200"/>
              <a:gd name="connsiteX7" fmla="*/ 8750216 w 12192000"/>
              <a:gd name="connsiteY7" fmla="*/ 2383200 h 2383200"/>
              <a:gd name="connsiteX8" fmla="*/ 12192000 w 12192000"/>
              <a:gd name="connsiteY8" fmla="*/ 190115 h 238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2383200">
                <a:moveTo>
                  <a:pt x="12192000" y="0"/>
                </a:moveTo>
                <a:lnTo>
                  <a:pt x="11953021" y="0"/>
                </a:lnTo>
                <a:lnTo>
                  <a:pt x="537341" y="0"/>
                </a:lnTo>
                <a:lnTo>
                  <a:pt x="0" y="0"/>
                </a:lnTo>
                <a:lnTo>
                  <a:pt x="0" y="2383200"/>
                </a:lnTo>
                <a:lnTo>
                  <a:pt x="537341" y="2383200"/>
                </a:lnTo>
                <a:lnTo>
                  <a:pt x="8212875" y="2383200"/>
                </a:lnTo>
                <a:lnTo>
                  <a:pt x="8750216" y="2383200"/>
                </a:lnTo>
                <a:lnTo>
                  <a:pt x="12192000" y="190115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  <a:effectLst>
            <a:outerShdw blurRad="1270000" dist="406400" dir="5400000" sx="80000" sy="8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6" name="任意多边形: 形状 75"/>
          <p:cNvSpPr/>
          <p:nvPr userDrawn="1"/>
        </p:nvSpPr>
        <p:spPr>
          <a:xfrm rot="1946637">
            <a:off x="61446" y="-2331976"/>
            <a:ext cx="6816051" cy="6453716"/>
          </a:xfrm>
          <a:custGeom>
            <a:avLst/>
            <a:gdLst>
              <a:gd name="connsiteX0" fmla="*/ 0 w 6816051"/>
              <a:gd name="connsiteY0" fmla="*/ 4332935 h 6453716"/>
              <a:gd name="connsiteX1" fmla="*/ 6816051 w 6816051"/>
              <a:gd name="connsiteY1" fmla="*/ 0 h 6453716"/>
              <a:gd name="connsiteX2" fmla="*/ 6816051 w 6816051"/>
              <a:gd name="connsiteY2" fmla="*/ 6453716 h 6453716"/>
              <a:gd name="connsiteX3" fmla="*/ 1348172 w 6816051"/>
              <a:gd name="connsiteY3" fmla="*/ 6453716 h 645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16051" h="6453716">
                <a:moveTo>
                  <a:pt x="0" y="4332935"/>
                </a:moveTo>
                <a:lnTo>
                  <a:pt x="6816051" y="0"/>
                </a:lnTo>
                <a:lnTo>
                  <a:pt x="6816051" y="6453716"/>
                </a:lnTo>
                <a:lnTo>
                  <a:pt x="1348172" y="6453716"/>
                </a:lnTo>
                <a:close/>
              </a:path>
            </a:pathLst>
          </a:custGeom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1" name="任意多边形: 形状 10"/>
          <p:cNvSpPr/>
          <p:nvPr userDrawn="1"/>
        </p:nvSpPr>
        <p:spPr>
          <a:xfrm rot="1946637">
            <a:off x="2155105" y="-640499"/>
            <a:ext cx="2015107" cy="1280995"/>
          </a:xfrm>
          <a:custGeom>
            <a:avLst/>
            <a:gdLst>
              <a:gd name="connsiteX0" fmla="*/ 0 w 2015107"/>
              <a:gd name="connsiteY0" fmla="*/ 1280995 h 1280995"/>
              <a:gd name="connsiteX1" fmla="*/ 2015107 w 2015107"/>
              <a:gd name="connsiteY1" fmla="*/ 0 h 1280995"/>
              <a:gd name="connsiteX2" fmla="*/ 2015107 w 2015107"/>
              <a:gd name="connsiteY2" fmla="*/ 1280995 h 1280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15107" h="1280995">
                <a:moveTo>
                  <a:pt x="0" y="1280995"/>
                </a:moveTo>
                <a:lnTo>
                  <a:pt x="2015107" y="0"/>
                </a:lnTo>
                <a:lnTo>
                  <a:pt x="2015107" y="128099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2" name="任意多边形: 形状 11"/>
          <p:cNvSpPr/>
          <p:nvPr userDrawn="1"/>
        </p:nvSpPr>
        <p:spPr>
          <a:xfrm rot="1946637">
            <a:off x="2373140" y="-528410"/>
            <a:ext cx="1662458" cy="1056818"/>
          </a:xfrm>
          <a:custGeom>
            <a:avLst/>
            <a:gdLst>
              <a:gd name="connsiteX0" fmla="*/ 0 w 1662458"/>
              <a:gd name="connsiteY0" fmla="*/ 1056818 h 1056818"/>
              <a:gd name="connsiteX1" fmla="*/ 1662458 w 1662458"/>
              <a:gd name="connsiteY1" fmla="*/ 0 h 1056818"/>
              <a:gd name="connsiteX2" fmla="*/ 1662458 w 1662458"/>
              <a:gd name="connsiteY2" fmla="*/ 1056818 h 1056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62458" h="1056818">
                <a:moveTo>
                  <a:pt x="0" y="1056818"/>
                </a:moveTo>
                <a:lnTo>
                  <a:pt x="1662458" y="0"/>
                </a:lnTo>
                <a:lnTo>
                  <a:pt x="1662458" y="1056818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3" name="任意多边形: 形状 12"/>
          <p:cNvSpPr/>
          <p:nvPr userDrawn="1"/>
        </p:nvSpPr>
        <p:spPr>
          <a:xfrm rot="1946637">
            <a:off x="2745499" y="-330405"/>
            <a:ext cx="1039509" cy="660811"/>
          </a:xfrm>
          <a:custGeom>
            <a:avLst/>
            <a:gdLst>
              <a:gd name="connsiteX0" fmla="*/ 0 w 1039509"/>
              <a:gd name="connsiteY0" fmla="*/ 660811 h 660811"/>
              <a:gd name="connsiteX1" fmla="*/ 1039509 w 1039509"/>
              <a:gd name="connsiteY1" fmla="*/ 0 h 660811"/>
              <a:gd name="connsiteX2" fmla="*/ 1039509 w 1039509"/>
              <a:gd name="connsiteY2" fmla="*/ 660811 h 660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39509" h="660811">
                <a:moveTo>
                  <a:pt x="0" y="660811"/>
                </a:moveTo>
                <a:lnTo>
                  <a:pt x="1039509" y="0"/>
                </a:lnTo>
                <a:lnTo>
                  <a:pt x="1039509" y="66081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8" name="任意多边形: 形状 77"/>
          <p:cNvSpPr/>
          <p:nvPr userDrawn="1"/>
        </p:nvSpPr>
        <p:spPr>
          <a:xfrm rot="1946637">
            <a:off x="770831" y="-2125586"/>
            <a:ext cx="6046618" cy="6453716"/>
          </a:xfrm>
          <a:custGeom>
            <a:avLst/>
            <a:gdLst>
              <a:gd name="connsiteX0" fmla="*/ 5136217 w 6046618"/>
              <a:gd name="connsiteY0" fmla="*/ 578738 h 6453716"/>
              <a:gd name="connsiteX1" fmla="*/ 6046618 w 6046618"/>
              <a:gd name="connsiteY1" fmla="*/ 0 h 6453716"/>
              <a:gd name="connsiteX2" fmla="*/ 6046617 w 6046618"/>
              <a:gd name="connsiteY2" fmla="*/ 6453716 h 6453716"/>
              <a:gd name="connsiteX3" fmla="*/ 578738 w 6046618"/>
              <a:gd name="connsiteY3" fmla="*/ 6453716 h 6453716"/>
              <a:gd name="connsiteX4" fmla="*/ 0 w 6046618"/>
              <a:gd name="connsiteY4" fmla="*/ 5543315 h 6453716"/>
              <a:gd name="connsiteX5" fmla="*/ 5136217 w 6046618"/>
              <a:gd name="connsiteY5" fmla="*/ 5543314 h 645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46618" h="6453716">
                <a:moveTo>
                  <a:pt x="5136217" y="578738"/>
                </a:moveTo>
                <a:lnTo>
                  <a:pt x="6046618" y="0"/>
                </a:lnTo>
                <a:lnTo>
                  <a:pt x="6046617" y="6453716"/>
                </a:lnTo>
                <a:lnTo>
                  <a:pt x="578738" y="6453716"/>
                </a:lnTo>
                <a:lnTo>
                  <a:pt x="0" y="5543315"/>
                </a:lnTo>
                <a:lnTo>
                  <a:pt x="5136217" y="5543314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43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82" name="任意多边形: 形状 81"/>
          <p:cNvSpPr/>
          <p:nvPr userDrawn="1"/>
        </p:nvSpPr>
        <p:spPr>
          <a:xfrm rot="1946637" flipV="1">
            <a:off x="-294245" y="5717222"/>
            <a:ext cx="2118100" cy="480710"/>
          </a:xfrm>
          <a:custGeom>
            <a:avLst/>
            <a:gdLst>
              <a:gd name="connsiteX0" fmla="*/ 0 w 2118100"/>
              <a:gd name="connsiteY0" fmla="*/ 480710 h 480710"/>
              <a:gd name="connsiteX1" fmla="*/ 2118100 w 2118100"/>
              <a:gd name="connsiteY1" fmla="*/ 480710 h 480710"/>
              <a:gd name="connsiteX2" fmla="*/ 2118100 w 2118100"/>
              <a:gd name="connsiteY2" fmla="*/ 0 h 480710"/>
              <a:gd name="connsiteX3" fmla="*/ 305586 w 2118100"/>
              <a:gd name="connsiteY3" fmla="*/ 0 h 480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18100" h="480710">
                <a:moveTo>
                  <a:pt x="0" y="480710"/>
                </a:moveTo>
                <a:lnTo>
                  <a:pt x="2118100" y="480710"/>
                </a:lnTo>
                <a:lnTo>
                  <a:pt x="2118100" y="0"/>
                </a:lnTo>
                <a:lnTo>
                  <a:pt x="305586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0"/>
                  <a:alpha val="46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6" name="任意多边形: 形状 15"/>
          <p:cNvSpPr/>
          <p:nvPr userDrawn="1"/>
        </p:nvSpPr>
        <p:spPr>
          <a:xfrm rot="1946637">
            <a:off x="2242838" y="-600563"/>
            <a:ext cx="1889463" cy="1201124"/>
          </a:xfrm>
          <a:custGeom>
            <a:avLst/>
            <a:gdLst>
              <a:gd name="connsiteX0" fmla="*/ 0 w 1889463"/>
              <a:gd name="connsiteY0" fmla="*/ 1201124 h 1201124"/>
              <a:gd name="connsiteX1" fmla="*/ 256639 w 1889463"/>
              <a:gd name="connsiteY1" fmla="*/ 1037979 h 1201124"/>
              <a:gd name="connsiteX2" fmla="*/ 1726319 w 1889463"/>
              <a:gd name="connsiteY2" fmla="*/ 1037979 h 1201124"/>
              <a:gd name="connsiteX3" fmla="*/ 1726319 w 1889463"/>
              <a:gd name="connsiteY3" fmla="*/ 103710 h 1201124"/>
              <a:gd name="connsiteX4" fmla="*/ 1889463 w 1889463"/>
              <a:gd name="connsiteY4" fmla="*/ 0 h 1201124"/>
              <a:gd name="connsiteX5" fmla="*/ 1889463 w 1889463"/>
              <a:gd name="connsiteY5" fmla="*/ 1201124 h 1201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89463" h="1201124">
                <a:moveTo>
                  <a:pt x="0" y="1201124"/>
                </a:moveTo>
                <a:lnTo>
                  <a:pt x="256639" y="1037979"/>
                </a:lnTo>
                <a:lnTo>
                  <a:pt x="1726319" y="1037979"/>
                </a:lnTo>
                <a:lnTo>
                  <a:pt x="1726319" y="103710"/>
                </a:lnTo>
                <a:lnTo>
                  <a:pt x="1889463" y="0"/>
                </a:lnTo>
                <a:lnTo>
                  <a:pt x="1889463" y="1201124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30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cxnSp>
        <p:nvCxnSpPr>
          <p:cNvPr id="20" name="[动画大师]_Straight Connector 64" descr="e7d195523061f1c0d3ba7f298e59d031c9c3f97027ed136f882110EF8F17BAD1F2C348D17C7856EF46CB4678CC9E44EE1ABA681E3133328A7B4D22AAF822B2429426B2355AA8CC4431B8568D2CF3B73AE9F4AE98D5A0D6A5566EF967553E96D781C502472DAB692B5E92B1CB5B32F40BF8CF6181A24AB2F2CD3A9A53F0FE7F0D4E247476572CCFAC"/>
          <p:cNvCxnSpPr/>
          <p:nvPr userDrawn="1"/>
        </p:nvCxnSpPr>
        <p:spPr>
          <a:xfrm>
            <a:off x="993518" y="2742378"/>
            <a:ext cx="1249626" cy="788221"/>
          </a:xfrm>
          <a:prstGeom prst="line">
            <a:avLst/>
          </a:prstGeom>
          <a:ln w="25400" cap="rnd"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 descr="e7d195523061f1c0d3ba7f298e59d031c9c3f97027ed136f882110EF8F17BAD1F2C348D17C7856EF46CB4678CC9E44EE1ABA681E3133328A7B4D22AAF822B2429426B2355AA8CC4431B8568D2CF3B73AE9F4AE98D5A0D6A5566EF967553E96D781C502472DAB692B5E92B1CB5B32F40BF8CF6181A24AB2F2CD3A9A53F0FE7F0D4E247476572CCFAC"/>
          <p:cNvCxnSpPr/>
          <p:nvPr userDrawn="1"/>
        </p:nvCxnSpPr>
        <p:spPr>
          <a:xfrm>
            <a:off x="2192377" y="3306970"/>
            <a:ext cx="280583" cy="178659"/>
          </a:xfrm>
          <a:prstGeom prst="line">
            <a:avLst/>
          </a:prstGeom>
          <a:ln w="25400" cap="rnd"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6195688" y="2624219"/>
            <a:ext cx="5670964" cy="1886806"/>
          </a:xfrm>
          <a:prstGeom prst="rect">
            <a:avLst/>
          </a:prstGeom>
        </p:spPr>
        <p:txBody>
          <a:bodyPr anchor="ctr"/>
          <a:lstStyle>
            <a:lvl1pPr>
              <a:defRPr b="1">
                <a:solidFill>
                  <a:srgbClr val="AA790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23" name="Subtitle 2"/>
          <p:cNvSpPr>
            <a:spLocks noGrp="1"/>
          </p:cNvSpPr>
          <p:nvPr>
            <p:ph type="subTitle" idx="1"/>
          </p:nvPr>
        </p:nvSpPr>
        <p:spPr>
          <a:xfrm>
            <a:off x="6195686" y="4511025"/>
            <a:ext cx="5670966" cy="49639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3200">
                <a:solidFill>
                  <a:srgbClr val="003366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pic>
        <p:nvPicPr>
          <p:cNvPr id="2" name="Graphic 17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5145" y="314718"/>
            <a:ext cx="2286000" cy="59934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688 0.05486 L -2.29167E-6 4.07407E-6 " pathEditMode="relative" rAng="0" ptsTypes="AA">
                                      <p:cBhvr additive="base">
                                        <p:cTn id="9" dur="2000" autoRev="1" spd="-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44" y="-2755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467 -0.05023 L 3.95833E-6 1.11111E-6 " pathEditMode="relative" rAng="0" ptsTypes="AA">
                                      <p:cBhvr additive="base">
                                        <p:cTn id="14" dur="2500" autoRev="1" spd="-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27" y="250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075 0.04838 L -8.33333E-7 0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31" y="-2431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1" dur="2000" fill="hold"/>
                                        <p:tgtEl>
                                          <p:spTgt spid="83"/>
                                        </p:tgtEl>
                                      </p:cBhvr>
                                      <p:by x="150000" y="150000"/>
                                      <p:from x="109677" y="109677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0" y="0"/>
            <a:ext cx="3330470" cy="739776"/>
            <a:chOff x="0" y="0"/>
            <a:chExt cx="3330470" cy="739776"/>
          </a:xfrm>
        </p:grpSpPr>
        <p:grpSp>
          <p:nvGrpSpPr>
            <p:cNvPr id="12" name="组合 11"/>
            <p:cNvGrpSpPr/>
            <p:nvPr userDrawn="1"/>
          </p:nvGrpSpPr>
          <p:grpSpPr>
            <a:xfrm>
              <a:off x="142298" y="65071"/>
              <a:ext cx="1182090" cy="630862"/>
              <a:chOff x="6624541" y="159009"/>
              <a:chExt cx="731216" cy="390238"/>
            </a:xfrm>
          </p:grpSpPr>
          <p:sp>
            <p:nvSpPr>
              <p:cNvPr id="13" name="任意多边形 12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4" name="任意多边形 13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gradFill flip="none" rotWithShape="1">
                <a:gsLst>
                  <a:gs pos="29000">
                    <a:schemeClr val="accent1">
                      <a:lumMod val="75000"/>
                    </a:schemeClr>
                  </a:gs>
                  <a:gs pos="57000">
                    <a:schemeClr val="accent1">
                      <a:lumMod val="75000"/>
                      <a:alpha val="0"/>
                    </a:schemeClr>
                  </a:gs>
                </a:gsLst>
                <a:lin ang="2700000" scaled="0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9" name="任意多边形 28"/>
            <p:cNvSpPr/>
            <p:nvPr userDrawn="1"/>
          </p:nvSpPr>
          <p:spPr>
            <a:xfrm>
              <a:off x="0" y="1"/>
              <a:ext cx="2975322" cy="739775"/>
            </a:xfrm>
            <a:custGeom>
              <a:avLst/>
              <a:gdLst>
                <a:gd name="connsiteX0" fmla="*/ 0 w 2975322"/>
                <a:gd name="connsiteY0" fmla="*/ 0 h 739775"/>
                <a:gd name="connsiteX1" fmla="*/ 2975322 w 2975322"/>
                <a:gd name="connsiteY1" fmla="*/ 0 h 739775"/>
                <a:gd name="connsiteX2" fmla="*/ 2852807 w 2975322"/>
                <a:gd name="connsiteY2" fmla="*/ 121704 h 739775"/>
                <a:gd name="connsiteX3" fmla="*/ 794910 w 2975322"/>
                <a:gd name="connsiteY3" fmla="*/ 121704 h 739775"/>
                <a:gd name="connsiteX4" fmla="*/ 225889 w 2975322"/>
                <a:gd name="connsiteY4" fmla="*/ 739775 h 739775"/>
                <a:gd name="connsiteX5" fmla="*/ 0 w 2975322"/>
                <a:gd name="connsiteY5" fmla="*/ 739775 h 73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75322" h="739775">
                  <a:moveTo>
                    <a:pt x="0" y="0"/>
                  </a:moveTo>
                  <a:lnTo>
                    <a:pt x="2975322" y="0"/>
                  </a:lnTo>
                  <a:lnTo>
                    <a:pt x="2852807" y="121704"/>
                  </a:lnTo>
                  <a:lnTo>
                    <a:pt x="794910" y="121704"/>
                  </a:lnTo>
                  <a:lnTo>
                    <a:pt x="225889" y="739775"/>
                  </a:lnTo>
                  <a:lnTo>
                    <a:pt x="0" y="739775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6" name="直角三角形 15"/>
            <p:cNvSpPr/>
            <p:nvPr userDrawn="1"/>
          </p:nvSpPr>
          <p:spPr>
            <a:xfrm flipV="1">
              <a:off x="0" y="0"/>
              <a:ext cx="388144" cy="388144"/>
            </a:xfrm>
            <a:prstGeom prst="rtTriangle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7" name="任意多边形 16"/>
            <p:cNvSpPr/>
            <p:nvPr userDrawn="1"/>
          </p:nvSpPr>
          <p:spPr>
            <a:xfrm>
              <a:off x="2" y="0"/>
              <a:ext cx="606259" cy="252413"/>
            </a:xfrm>
            <a:custGeom>
              <a:avLst/>
              <a:gdLst>
                <a:gd name="connsiteX0" fmla="*/ 0 w 2353883"/>
                <a:gd name="connsiteY0" fmla="*/ 0 h 980028"/>
                <a:gd name="connsiteX1" fmla="*/ 2353883 w 2353883"/>
                <a:gd name="connsiteY1" fmla="*/ 0 h 980028"/>
                <a:gd name="connsiteX2" fmla="*/ 1367320 w 2353883"/>
                <a:gd name="connsiteY2" fmla="*/ 980028 h 980028"/>
                <a:gd name="connsiteX3" fmla="*/ 0 w 2353883"/>
                <a:gd name="connsiteY3" fmla="*/ 980028 h 9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53883" h="980028">
                  <a:moveTo>
                    <a:pt x="0" y="0"/>
                  </a:moveTo>
                  <a:lnTo>
                    <a:pt x="2353883" y="0"/>
                  </a:lnTo>
                  <a:lnTo>
                    <a:pt x="1367320" y="980028"/>
                  </a:lnTo>
                  <a:lnTo>
                    <a:pt x="0" y="980028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8" name="任意多边形 17"/>
            <p:cNvSpPr/>
            <p:nvPr userDrawn="1"/>
          </p:nvSpPr>
          <p:spPr>
            <a:xfrm>
              <a:off x="2034063" y="1"/>
              <a:ext cx="1011871" cy="555880"/>
            </a:xfrm>
            <a:custGeom>
              <a:avLst/>
              <a:gdLst>
                <a:gd name="connsiteX0" fmla="*/ 837397 w 1514221"/>
                <a:gd name="connsiteY0" fmla="*/ 0 h 831850"/>
                <a:gd name="connsiteX1" fmla="*/ 1116227 w 1514221"/>
                <a:gd name="connsiteY1" fmla="*/ 0 h 831850"/>
                <a:gd name="connsiteX2" fmla="*/ 1235391 w 1514221"/>
                <a:gd name="connsiteY2" fmla="*/ 0 h 831850"/>
                <a:gd name="connsiteX3" fmla="*/ 1514221 w 1514221"/>
                <a:gd name="connsiteY3" fmla="*/ 0 h 831850"/>
                <a:gd name="connsiteX4" fmla="*/ 676825 w 1514221"/>
                <a:gd name="connsiteY4" fmla="*/ 831850 h 831850"/>
                <a:gd name="connsiteX5" fmla="*/ 397995 w 1514221"/>
                <a:gd name="connsiteY5" fmla="*/ 831850 h 831850"/>
                <a:gd name="connsiteX6" fmla="*/ 278830 w 1514221"/>
                <a:gd name="connsiteY6" fmla="*/ 831850 h 831850"/>
                <a:gd name="connsiteX7" fmla="*/ 0 w 1514221"/>
                <a:gd name="connsiteY7" fmla="*/ 831850 h 831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14221" h="831850">
                  <a:moveTo>
                    <a:pt x="837397" y="0"/>
                  </a:moveTo>
                  <a:lnTo>
                    <a:pt x="1116227" y="0"/>
                  </a:lnTo>
                  <a:lnTo>
                    <a:pt x="1235391" y="0"/>
                  </a:lnTo>
                  <a:lnTo>
                    <a:pt x="1514221" y="0"/>
                  </a:lnTo>
                  <a:lnTo>
                    <a:pt x="676825" y="831850"/>
                  </a:lnTo>
                  <a:lnTo>
                    <a:pt x="397995" y="831850"/>
                  </a:lnTo>
                  <a:lnTo>
                    <a:pt x="278830" y="831850"/>
                  </a:lnTo>
                  <a:lnTo>
                    <a:pt x="0" y="83185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9" name="任意多边形 18"/>
            <p:cNvSpPr/>
            <p:nvPr userDrawn="1"/>
          </p:nvSpPr>
          <p:spPr>
            <a:xfrm>
              <a:off x="2659732" y="1"/>
              <a:ext cx="670738" cy="446886"/>
            </a:xfrm>
            <a:custGeom>
              <a:avLst/>
              <a:gdLst>
                <a:gd name="connsiteX0" fmla="*/ 552910 w 824374"/>
                <a:gd name="connsiteY0" fmla="*/ 0 h 549247"/>
                <a:gd name="connsiteX1" fmla="*/ 824374 w 824374"/>
                <a:gd name="connsiteY1" fmla="*/ 0 h 549247"/>
                <a:gd name="connsiteX2" fmla="*/ 271464 w 824374"/>
                <a:gd name="connsiteY2" fmla="*/ 549247 h 549247"/>
                <a:gd name="connsiteX3" fmla="*/ 0 w 824374"/>
                <a:gd name="connsiteY3" fmla="*/ 549247 h 549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4374" h="549247">
                  <a:moveTo>
                    <a:pt x="552910" y="0"/>
                  </a:moveTo>
                  <a:lnTo>
                    <a:pt x="824374" y="0"/>
                  </a:lnTo>
                  <a:lnTo>
                    <a:pt x="271464" y="549247"/>
                  </a:lnTo>
                  <a:lnTo>
                    <a:pt x="0" y="549247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21" name="任意多边形 20"/>
          <p:cNvSpPr/>
          <p:nvPr userDrawn="1"/>
        </p:nvSpPr>
        <p:spPr>
          <a:xfrm>
            <a:off x="-339254" y="546773"/>
            <a:ext cx="824374" cy="549247"/>
          </a:xfrm>
          <a:custGeom>
            <a:avLst/>
            <a:gdLst>
              <a:gd name="connsiteX0" fmla="*/ 552910 w 824374"/>
              <a:gd name="connsiteY0" fmla="*/ 0 h 549247"/>
              <a:gd name="connsiteX1" fmla="*/ 824374 w 824374"/>
              <a:gd name="connsiteY1" fmla="*/ 0 h 549247"/>
              <a:gd name="connsiteX2" fmla="*/ 271464 w 824374"/>
              <a:gd name="connsiteY2" fmla="*/ 549247 h 549247"/>
              <a:gd name="connsiteX3" fmla="*/ 0 w 824374"/>
              <a:gd name="connsiteY3" fmla="*/ 549247 h 549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374" h="549247">
                <a:moveTo>
                  <a:pt x="552910" y="0"/>
                </a:moveTo>
                <a:lnTo>
                  <a:pt x="824374" y="0"/>
                </a:lnTo>
                <a:lnTo>
                  <a:pt x="271464" y="549247"/>
                </a:lnTo>
                <a:lnTo>
                  <a:pt x="0" y="549247"/>
                </a:lnTo>
                <a:close/>
              </a:path>
            </a:pathLst>
          </a:custGeom>
          <a:gradFill>
            <a:gsLst>
              <a:gs pos="0">
                <a:schemeClr val="bg1"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2" name="直接连接符 21"/>
          <p:cNvCxnSpPr/>
          <p:nvPr userDrawn="1"/>
        </p:nvCxnSpPr>
        <p:spPr>
          <a:xfrm>
            <a:off x="0" y="843113"/>
            <a:ext cx="11964987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平行四边形 22"/>
          <p:cNvSpPr/>
          <p:nvPr userDrawn="1"/>
        </p:nvSpPr>
        <p:spPr>
          <a:xfrm>
            <a:off x="11798295" y="685489"/>
            <a:ext cx="166692" cy="97239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平行四边形 23"/>
          <p:cNvSpPr/>
          <p:nvPr userDrawn="1"/>
        </p:nvSpPr>
        <p:spPr>
          <a:xfrm>
            <a:off x="11631603" y="685489"/>
            <a:ext cx="166692" cy="97239"/>
          </a:xfrm>
          <a:prstGeom prst="parallelogram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" name="Rectangle 6"/>
          <p:cNvSpPr/>
          <p:nvPr/>
        </p:nvSpPr>
        <p:spPr>
          <a:xfrm flipV="1">
            <a:off x="0" y="6504449"/>
            <a:ext cx="12192000" cy="365124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4896643" y="6476843"/>
            <a:ext cx="2171700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DSA | HKUST(GZ)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106487" y="156576"/>
            <a:ext cx="9336257" cy="6308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defRPr lang="en-US" altLang="en-US" sz="3600" b="1" strike="noStrike" kern="1200" spc="0" baseline="0" dirty="0" smtClean="0">
                <a:solidFill>
                  <a:srgbClr val="003366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838200" y="1371600"/>
            <a:ext cx="10515600" cy="4680000"/>
          </a:xfrm>
          <a:prstGeom prst="rect">
            <a:avLst/>
          </a:prstGeom>
        </p:spPr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685800" indent="-228600">
              <a:buFont typeface="System Font Regular"/>
              <a:buChar char="–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600200" indent="-228600">
              <a:buFont typeface="System Font Regular"/>
              <a:buChar char="–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  <a:endParaRPr lang="en-GB" dirty="0"/>
          </a:p>
          <a:p>
            <a:pPr lvl="1"/>
            <a:r>
              <a:rPr lang="en-GB" dirty="0"/>
              <a:t>Second level</a:t>
            </a:r>
            <a:endParaRPr lang="en-GB" dirty="0"/>
          </a:p>
          <a:p>
            <a:pPr lvl="2"/>
            <a:r>
              <a:rPr lang="en-GB" dirty="0"/>
              <a:t>Third level</a:t>
            </a:r>
            <a:endParaRPr lang="en-GB" dirty="0"/>
          </a:p>
          <a:p>
            <a:pPr lvl="3"/>
            <a:r>
              <a:rPr lang="en-GB" dirty="0"/>
              <a:t>Fourth level</a:t>
            </a:r>
            <a:endParaRPr lang="en-GB" dirty="0"/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3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51772" y="6515381"/>
            <a:ext cx="740228" cy="365125"/>
          </a:xfrm>
          <a:prstGeom prst="rect">
            <a:avLst/>
          </a:prstGeom>
        </p:spPr>
        <p:txBody>
          <a:bodyPr anchor="ctr"/>
          <a:lstStyle>
            <a:lvl1pPr>
              <a:defRPr sz="22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48D484B4-D9FB-CC40-86CD-AFBD26B2E985}" type="slidenum">
              <a:rPr lang="en-US" smtClean="0"/>
            </a:fld>
            <a:endParaRPr lang="en-US" dirty="0"/>
          </a:p>
        </p:txBody>
      </p:sp>
      <p:sp>
        <p:nvSpPr>
          <p:cNvPr id="26" name="文本框 30"/>
          <p:cNvSpPr txBox="1"/>
          <p:nvPr userDrawn="1"/>
        </p:nvSpPr>
        <p:spPr>
          <a:xfrm>
            <a:off x="142298" y="6473952"/>
            <a:ext cx="1278571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Jing Tang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4" name="Graphic 16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42744" y="190354"/>
            <a:ext cx="1645920" cy="43152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0" y="0"/>
            <a:ext cx="3330470" cy="739776"/>
            <a:chOff x="0" y="0"/>
            <a:chExt cx="3330470" cy="739776"/>
          </a:xfrm>
        </p:grpSpPr>
        <p:grpSp>
          <p:nvGrpSpPr>
            <p:cNvPr id="12" name="组合 11"/>
            <p:cNvGrpSpPr/>
            <p:nvPr userDrawn="1"/>
          </p:nvGrpSpPr>
          <p:grpSpPr>
            <a:xfrm>
              <a:off x="142298" y="65071"/>
              <a:ext cx="1182090" cy="630862"/>
              <a:chOff x="6624541" y="159009"/>
              <a:chExt cx="731216" cy="390238"/>
            </a:xfrm>
          </p:grpSpPr>
          <p:sp>
            <p:nvSpPr>
              <p:cNvPr id="13" name="任意多边形 12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4" name="任意多边形 13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gradFill flip="none" rotWithShape="1">
                <a:gsLst>
                  <a:gs pos="29000">
                    <a:schemeClr val="accent1">
                      <a:lumMod val="75000"/>
                    </a:schemeClr>
                  </a:gs>
                  <a:gs pos="57000">
                    <a:schemeClr val="accent1">
                      <a:lumMod val="75000"/>
                      <a:alpha val="0"/>
                    </a:schemeClr>
                  </a:gs>
                </a:gsLst>
                <a:lin ang="2700000" scaled="0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9" name="任意多边形 28"/>
            <p:cNvSpPr/>
            <p:nvPr userDrawn="1"/>
          </p:nvSpPr>
          <p:spPr>
            <a:xfrm>
              <a:off x="0" y="1"/>
              <a:ext cx="2975322" cy="739775"/>
            </a:xfrm>
            <a:custGeom>
              <a:avLst/>
              <a:gdLst>
                <a:gd name="connsiteX0" fmla="*/ 0 w 2975322"/>
                <a:gd name="connsiteY0" fmla="*/ 0 h 739775"/>
                <a:gd name="connsiteX1" fmla="*/ 2975322 w 2975322"/>
                <a:gd name="connsiteY1" fmla="*/ 0 h 739775"/>
                <a:gd name="connsiteX2" fmla="*/ 2852807 w 2975322"/>
                <a:gd name="connsiteY2" fmla="*/ 121704 h 739775"/>
                <a:gd name="connsiteX3" fmla="*/ 794910 w 2975322"/>
                <a:gd name="connsiteY3" fmla="*/ 121704 h 739775"/>
                <a:gd name="connsiteX4" fmla="*/ 225889 w 2975322"/>
                <a:gd name="connsiteY4" fmla="*/ 739775 h 739775"/>
                <a:gd name="connsiteX5" fmla="*/ 0 w 2975322"/>
                <a:gd name="connsiteY5" fmla="*/ 739775 h 73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75322" h="739775">
                  <a:moveTo>
                    <a:pt x="0" y="0"/>
                  </a:moveTo>
                  <a:lnTo>
                    <a:pt x="2975322" y="0"/>
                  </a:lnTo>
                  <a:lnTo>
                    <a:pt x="2852807" y="121704"/>
                  </a:lnTo>
                  <a:lnTo>
                    <a:pt x="794910" y="121704"/>
                  </a:lnTo>
                  <a:lnTo>
                    <a:pt x="225889" y="739775"/>
                  </a:lnTo>
                  <a:lnTo>
                    <a:pt x="0" y="739775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6" name="直角三角形 15"/>
            <p:cNvSpPr/>
            <p:nvPr userDrawn="1"/>
          </p:nvSpPr>
          <p:spPr>
            <a:xfrm flipV="1">
              <a:off x="0" y="0"/>
              <a:ext cx="388144" cy="388144"/>
            </a:xfrm>
            <a:prstGeom prst="rtTriangle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7" name="任意多边形 16"/>
            <p:cNvSpPr/>
            <p:nvPr userDrawn="1"/>
          </p:nvSpPr>
          <p:spPr>
            <a:xfrm>
              <a:off x="2" y="0"/>
              <a:ext cx="606259" cy="252413"/>
            </a:xfrm>
            <a:custGeom>
              <a:avLst/>
              <a:gdLst>
                <a:gd name="connsiteX0" fmla="*/ 0 w 2353883"/>
                <a:gd name="connsiteY0" fmla="*/ 0 h 980028"/>
                <a:gd name="connsiteX1" fmla="*/ 2353883 w 2353883"/>
                <a:gd name="connsiteY1" fmla="*/ 0 h 980028"/>
                <a:gd name="connsiteX2" fmla="*/ 1367320 w 2353883"/>
                <a:gd name="connsiteY2" fmla="*/ 980028 h 980028"/>
                <a:gd name="connsiteX3" fmla="*/ 0 w 2353883"/>
                <a:gd name="connsiteY3" fmla="*/ 980028 h 9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53883" h="980028">
                  <a:moveTo>
                    <a:pt x="0" y="0"/>
                  </a:moveTo>
                  <a:lnTo>
                    <a:pt x="2353883" y="0"/>
                  </a:lnTo>
                  <a:lnTo>
                    <a:pt x="1367320" y="980028"/>
                  </a:lnTo>
                  <a:lnTo>
                    <a:pt x="0" y="980028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8" name="任意多边形 17"/>
            <p:cNvSpPr/>
            <p:nvPr userDrawn="1"/>
          </p:nvSpPr>
          <p:spPr>
            <a:xfrm>
              <a:off x="2034063" y="1"/>
              <a:ext cx="1011871" cy="555880"/>
            </a:xfrm>
            <a:custGeom>
              <a:avLst/>
              <a:gdLst>
                <a:gd name="connsiteX0" fmla="*/ 837397 w 1514221"/>
                <a:gd name="connsiteY0" fmla="*/ 0 h 831850"/>
                <a:gd name="connsiteX1" fmla="*/ 1116227 w 1514221"/>
                <a:gd name="connsiteY1" fmla="*/ 0 h 831850"/>
                <a:gd name="connsiteX2" fmla="*/ 1235391 w 1514221"/>
                <a:gd name="connsiteY2" fmla="*/ 0 h 831850"/>
                <a:gd name="connsiteX3" fmla="*/ 1514221 w 1514221"/>
                <a:gd name="connsiteY3" fmla="*/ 0 h 831850"/>
                <a:gd name="connsiteX4" fmla="*/ 676825 w 1514221"/>
                <a:gd name="connsiteY4" fmla="*/ 831850 h 831850"/>
                <a:gd name="connsiteX5" fmla="*/ 397995 w 1514221"/>
                <a:gd name="connsiteY5" fmla="*/ 831850 h 831850"/>
                <a:gd name="connsiteX6" fmla="*/ 278830 w 1514221"/>
                <a:gd name="connsiteY6" fmla="*/ 831850 h 831850"/>
                <a:gd name="connsiteX7" fmla="*/ 0 w 1514221"/>
                <a:gd name="connsiteY7" fmla="*/ 831850 h 831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14221" h="831850">
                  <a:moveTo>
                    <a:pt x="837397" y="0"/>
                  </a:moveTo>
                  <a:lnTo>
                    <a:pt x="1116227" y="0"/>
                  </a:lnTo>
                  <a:lnTo>
                    <a:pt x="1235391" y="0"/>
                  </a:lnTo>
                  <a:lnTo>
                    <a:pt x="1514221" y="0"/>
                  </a:lnTo>
                  <a:lnTo>
                    <a:pt x="676825" y="831850"/>
                  </a:lnTo>
                  <a:lnTo>
                    <a:pt x="397995" y="831850"/>
                  </a:lnTo>
                  <a:lnTo>
                    <a:pt x="278830" y="831850"/>
                  </a:lnTo>
                  <a:lnTo>
                    <a:pt x="0" y="83185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9" name="任意多边形 18"/>
            <p:cNvSpPr/>
            <p:nvPr userDrawn="1"/>
          </p:nvSpPr>
          <p:spPr>
            <a:xfrm>
              <a:off x="2659732" y="1"/>
              <a:ext cx="670738" cy="446886"/>
            </a:xfrm>
            <a:custGeom>
              <a:avLst/>
              <a:gdLst>
                <a:gd name="connsiteX0" fmla="*/ 552910 w 824374"/>
                <a:gd name="connsiteY0" fmla="*/ 0 h 549247"/>
                <a:gd name="connsiteX1" fmla="*/ 824374 w 824374"/>
                <a:gd name="connsiteY1" fmla="*/ 0 h 549247"/>
                <a:gd name="connsiteX2" fmla="*/ 271464 w 824374"/>
                <a:gd name="connsiteY2" fmla="*/ 549247 h 549247"/>
                <a:gd name="connsiteX3" fmla="*/ 0 w 824374"/>
                <a:gd name="connsiteY3" fmla="*/ 549247 h 549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4374" h="549247">
                  <a:moveTo>
                    <a:pt x="552910" y="0"/>
                  </a:moveTo>
                  <a:lnTo>
                    <a:pt x="824374" y="0"/>
                  </a:lnTo>
                  <a:lnTo>
                    <a:pt x="271464" y="549247"/>
                  </a:lnTo>
                  <a:lnTo>
                    <a:pt x="0" y="549247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21" name="任意多边形 20"/>
          <p:cNvSpPr/>
          <p:nvPr userDrawn="1"/>
        </p:nvSpPr>
        <p:spPr>
          <a:xfrm>
            <a:off x="-339254" y="546773"/>
            <a:ext cx="824374" cy="549247"/>
          </a:xfrm>
          <a:custGeom>
            <a:avLst/>
            <a:gdLst>
              <a:gd name="connsiteX0" fmla="*/ 552910 w 824374"/>
              <a:gd name="connsiteY0" fmla="*/ 0 h 549247"/>
              <a:gd name="connsiteX1" fmla="*/ 824374 w 824374"/>
              <a:gd name="connsiteY1" fmla="*/ 0 h 549247"/>
              <a:gd name="connsiteX2" fmla="*/ 271464 w 824374"/>
              <a:gd name="connsiteY2" fmla="*/ 549247 h 549247"/>
              <a:gd name="connsiteX3" fmla="*/ 0 w 824374"/>
              <a:gd name="connsiteY3" fmla="*/ 549247 h 549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374" h="549247">
                <a:moveTo>
                  <a:pt x="552910" y="0"/>
                </a:moveTo>
                <a:lnTo>
                  <a:pt x="824374" y="0"/>
                </a:lnTo>
                <a:lnTo>
                  <a:pt x="271464" y="549247"/>
                </a:lnTo>
                <a:lnTo>
                  <a:pt x="0" y="549247"/>
                </a:lnTo>
                <a:close/>
              </a:path>
            </a:pathLst>
          </a:custGeom>
          <a:gradFill>
            <a:gsLst>
              <a:gs pos="0">
                <a:schemeClr val="bg1"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2" name="直接连接符 21"/>
          <p:cNvCxnSpPr/>
          <p:nvPr userDrawn="1"/>
        </p:nvCxnSpPr>
        <p:spPr>
          <a:xfrm>
            <a:off x="0" y="843113"/>
            <a:ext cx="11964987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平行四边形 22"/>
          <p:cNvSpPr/>
          <p:nvPr userDrawn="1"/>
        </p:nvSpPr>
        <p:spPr>
          <a:xfrm>
            <a:off x="11798295" y="685489"/>
            <a:ext cx="166692" cy="97239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平行四边形 23"/>
          <p:cNvSpPr/>
          <p:nvPr userDrawn="1"/>
        </p:nvSpPr>
        <p:spPr>
          <a:xfrm>
            <a:off x="11631603" y="685489"/>
            <a:ext cx="166692" cy="97239"/>
          </a:xfrm>
          <a:prstGeom prst="parallelogram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" name="Rectangle 6"/>
          <p:cNvSpPr/>
          <p:nvPr/>
        </p:nvSpPr>
        <p:spPr>
          <a:xfrm flipV="1">
            <a:off x="0" y="6504449"/>
            <a:ext cx="12192000" cy="365124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4896643" y="6476843"/>
            <a:ext cx="2171700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DSA | HKUST(GZ)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106487" y="156576"/>
            <a:ext cx="9336257" cy="6308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defRPr lang="en-US" altLang="en-US" sz="3600" b="1" strike="noStrike" kern="1200" spc="0" baseline="0" dirty="0" smtClean="0">
                <a:solidFill>
                  <a:srgbClr val="003366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51772" y="6515381"/>
            <a:ext cx="740228" cy="365125"/>
          </a:xfrm>
          <a:prstGeom prst="rect">
            <a:avLst/>
          </a:prstGeom>
        </p:spPr>
        <p:txBody>
          <a:bodyPr anchor="ctr"/>
          <a:lstStyle>
            <a:lvl1pPr>
              <a:defRPr sz="22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48D484B4-D9FB-CC40-86CD-AFBD26B2E985}" type="slidenum">
              <a:rPr lang="en-US" smtClean="0"/>
            </a:fld>
            <a:endParaRPr lang="en-US" dirty="0"/>
          </a:p>
        </p:txBody>
      </p:sp>
      <p:sp>
        <p:nvSpPr>
          <p:cNvPr id="25" name="文本框 30"/>
          <p:cNvSpPr txBox="1"/>
          <p:nvPr userDrawn="1"/>
        </p:nvSpPr>
        <p:spPr>
          <a:xfrm>
            <a:off x="142298" y="6473952"/>
            <a:ext cx="1278571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Jing Tang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4" name="Graphic 16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42744" y="190354"/>
            <a:ext cx="1645920" cy="43152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0" y="0"/>
            <a:ext cx="3330470" cy="739776"/>
            <a:chOff x="0" y="0"/>
            <a:chExt cx="3330470" cy="739776"/>
          </a:xfrm>
        </p:grpSpPr>
        <p:grpSp>
          <p:nvGrpSpPr>
            <p:cNvPr id="12" name="组合 11"/>
            <p:cNvGrpSpPr/>
            <p:nvPr userDrawn="1"/>
          </p:nvGrpSpPr>
          <p:grpSpPr>
            <a:xfrm>
              <a:off x="142298" y="65071"/>
              <a:ext cx="1182090" cy="630862"/>
              <a:chOff x="6624541" y="159009"/>
              <a:chExt cx="731216" cy="390238"/>
            </a:xfrm>
          </p:grpSpPr>
          <p:sp>
            <p:nvSpPr>
              <p:cNvPr id="13" name="任意多边形 12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14" name="任意多边形 13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gradFill flip="none" rotWithShape="1">
                <a:gsLst>
                  <a:gs pos="29000">
                    <a:schemeClr val="accent1">
                      <a:lumMod val="75000"/>
                    </a:schemeClr>
                  </a:gs>
                  <a:gs pos="57000">
                    <a:schemeClr val="accent1">
                      <a:lumMod val="75000"/>
                      <a:alpha val="0"/>
                    </a:schemeClr>
                  </a:gs>
                </a:gsLst>
                <a:lin ang="2700000" scaled="0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 dirty="0">
                  <a:latin typeface="Calibri" panose="020F0502020204030204" pitchFamily="34" charset="0"/>
                </a:endParaRPr>
              </a:p>
            </p:txBody>
          </p:sp>
        </p:grpSp>
        <p:sp>
          <p:nvSpPr>
            <p:cNvPr id="29" name="任意多边形 28"/>
            <p:cNvSpPr/>
            <p:nvPr userDrawn="1"/>
          </p:nvSpPr>
          <p:spPr>
            <a:xfrm>
              <a:off x="0" y="1"/>
              <a:ext cx="2975322" cy="739775"/>
            </a:xfrm>
            <a:custGeom>
              <a:avLst/>
              <a:gdLst>
                <a:gd name="connsiteX0" fmla="*/ 0 w 2975322"/>
                <a:gd name="connsiteY0" fmla="*/ 0 h 739775"/>
                <a:gd name="connsiteX1" fmla="*/ 2975322 w 2975322"/>
                <a:gd name="connsiteY1" fmla="*/ 0 h 739775"/>
                <a:gd name="connsiteX2" fmla="*/ 2852807 w 2975322"/>
                <a:gd name="connsiteY2" fmla="*/ 121704 h 739775"/>
                <a:gd name="connsiteX3" fmla="*/ 794910 w 2975322"/>
                <a:gd name="connsiteY3" fmla="*/ 121704 h 739775"/>
                <a:gd name="connsiteX4" fmla="*/ 225889 w 2975322"/>
                <a:gd name="connsiteY4" fmla="*/ 739775 h 739775"/>
                <a:gd name="connsiteX5" fmla="*/ 0 w 2975322"/>
                <a:gd name="connsiteY5" fmla="*/ 739775 h 73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75322" h="739775">
                  <a:moveTo>
                    <a:pt x="0" y="0"/>
                  </a:moveTo>
                  <a:lnTo>
                    <a:pt x="2975322" y="0"/>
                  </a:lnTo>
                  <a:lnTo>
                    <a:pt x="2852807" y="121704"/>
                  </a:lnTo>
                  <a:lnTo>
                    <a:pt x="794910" y="121704"/>
                  </a:lnTo>
                  <a:lnTo>
                    <a:pt x="225889" y="739775"/>
                  </a:lnTo>
                  <a:lnTo>
                    <a:pt x="0" y="739775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6" name="直角三角形 15"/>
            <p:cNvSpPr/>
            <p:nvPr userDrawn="1"/>
          </p:nvSpPr>
          <p:spPr>
            <a:xfrm flipV="1">
              <a:off x="0" y="0"/>
              <a:ext cx="388144" cy="388144"/>
            </a:xfrm>
            <a:prstGeom prst="rtTriangle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7" name="任意多边形 16"/>
            <p:cNvSpPr/>
            <p:nvPr userDrawn="1"/>
          </p:nvSpPr>
          <p:spPr>
            <a:xfrm>
              <a:off x="2" y="0"/>
              <a:ext cx="606259" cy="252413"/>
            </a:xfrm>
            <a:custGeom>
              <a:avLst/>
              <a:gdLst>
                <a:gd name="connsiteX0" fmla="*/ 0 w 2353883"/>
                <a:gd name="connsiteY0" fmla="*/ 0 h 980028"/>
                <a:gd name="connsiteX1" fmla="*/ 2353883 w 2353883"/>
                <a:gd name="connsiteY1" fmla="*/ 0 h 980028"/>
                <a:gd name="connsiteX2" fmla="*/ 1367320 w 2353883"/>
                <a:gd name="connsiteY2" fmla="*/ 980028 h 980028"/>
                <a:gd name="connsiteX3" fmla="*/ 0 w 2353883"/>
                <a:gd name="connsiteY3" fmla="*/ 980028 h 9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53883" h="980028">
                  <a:moveTo>
                    <a:pt x="0" y="0"/>
                  </a:moveTo>
                  <a:lnTo>
                    <a:pt x="2353883" y="0"/>
                  </a:lnTo>
                  <a:lnTo>
                    <a:pt x="1367320" y="980028"/>
                  </a:lnTo>
                  <a:lnTo>
                    <a:pt x="0" y="980028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8" name="任意多边形 17"/>
            <p:cNvSpPr/>
            <p:nvPr userDrawn="1"/>
          </p:nvSpPr>
          <p:spPr>
            <a:xfrm>
              <a:off x="2034063" y="1"/>
              <a:ext cx="1011871" cy="555880"/>
            </a:xfrm>
            <a:custGeom>
              <a:avLst/>
              <a:gdLst>
                <a:gd name="connsiteX0" fmla="*/ 837397 w 1514221"/>
                <a:gd name="connsiteY0" fmla="*/ 0 h 831850"/>
                <a:gd name="connsiteX1" fmla="*/ 1116227 w 1514221"/>
                <a:gd name="connsiteY1" fmla="*/ 0 h 831850"/>
                <a:gd name="connsiteX2" fmla="*/ 1235391 w 1514221"/>
                <a:gd name="connsiteY2" fmla="*/ 0 h 831850"/>
                <a:gd name="connsiteX3" fmla="*/ 1514221 w 1514221"/>
                <a:gd name="connsiteY3" fmla="*/ 0 h 831850"/>
                <a:gd name="connsiteX4" fmla="*/ 676825 w 1514221"/>
                <a:gd name="connsiteY4" fmla="*/ 831850 h 831850"/>
                <a:gd name="connsiteX5" fmla="*/ 397995 w 1514221"/>
                <a:gd name="connsiteY5" fmla="*/ 831850 h 831850"/>
                <a:gd name="connsiteX6" fmla="*/ 278830 w 1514221"/>
                <a:gd name="connsiteY6" fmla="*/ 831850 h 831850"/>
                <a:gd name="connsiteX7" fmla="*/ 0 w 1514221"/>
                <a:gd name="connsiteY7" fmla="*/ 831850 h 831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14221" h="831850">
                  <a:moveTo>
                    <a:pt x="837397" y="0"/>
                  </a:moveTo>
                  <a:lnTo>
                    <a:pt x="1116227" y="0"/>
                  </a:lnTo>
                  <a:lnTo>
                    <a:pt x="1235391" y="0"/>
                  </a:lnTo>
                  <a:lnTo>
                    <a:pt x="1514221" y="0"/>
                  </a:lnTo>
                  <a:lnTo>
                    <a:pt x="676825" y="831850"/>
                  </a:lnTo>
                  <a:lnTo>
                    <a:pt x="397995" y="831850"/>
                  </a:lnTo>
                  <a:lnTo>
                    <a:pt x="278830" y="831850"/>
                  </a:lnTo>
                  <a:lnTo>
                    <a:pt x="0" y="83185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9" name="任意多边形 18"/>
            <p:cNvSpPr/>
            <p:nvPr userDrawn="1"/>
          </p:nvSpPr>
          <p:spPr>
            <a:xfrm>
              <a:off x="2659732" y="1"/>
              <a:ext cx="670738" cy="446886"/>
            </a:xfrm>
            <a:custGeom>
              <a:avLst/>
              <a:gdLst>
                <a:gd name="connsiteX0" fmla="*/ 552910 w 824374"/>
                <a:gd name="connsiteY0" fmla="*/ 0 h 549247"/>
                <a:gd name="connsiteX1" fmla="*/ 824374 w 824374"/>
                <a:gd name="connsiteY1" fmla="*/ 0 h 549247"/>
                <a:gd name="connsiteX2" fmla="*/ 271464 w 824374"/>
                <a:gd name="connsiteY2" fmla="*/ 549247 h 549247"/>
                <a:gd name="connsiteX3" fmla="*/ 0 w 824374"/>
                <a:gd name="connsiteY3" fmla="*/ 549247 h 549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4374" h="549247">
                  <a:moveTo>
                    <a:pt x="552910" y="0"/>
                  </a:moveTo>
                  <a:lnTo>
                    <a:pt x="824374" y="0"/>
                  </a:lnTo>
                  <a:lnTo>
                    <a:pt x="271464" y="549247"/>
                  </a:lnTo>
                  <a:lnTo>
                    <a:pt x="0" y="549247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</p:grpSp>
      <p:sp>
        <p:nvSpPr>
          <p:cNvPr id="21" name="任意多边形 20"/>
          <p:cNvSpPr/>
          <p:nvPr userDrawn="1"/>
        </p:nvSpPr>
        <p:spPr>
          <a:xfrm>
            <a:off x="-339254" y="546773"/>
            <a:ext cx="824374" cy="549247"/>
          </a:xfrm>
          <a:custGeom>
            <a:avLst/>
            <a:gdLst>
              <a:gd name="connsiteX0" fmla="*/ 552910 w 824374"/>
              <a:gd name="connsiteY0" fmla="*/ 0 h 549247"/>
              <a:gd name="connsiteX1" fmla="*/ 824374 w 824374"/>
              <a:gd name="connsiteY1" fmla="*/ 0 h 549247"/>
              <a:gd name="connsiteX2" fmla="*/ 271464 w 824374"/>
              <a:gd name="connsiteY2" fmla="*/ 549247 h 549247"/>
              <a:gd name="connsiteX3" fmla="*/ 0 w 824374"/>
              <a:gd name="connsiteY3" fmla="*/ 549247 h 549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374" h="549247">
                <a:moveTo>
                  <a:pt x="552910" y="0"/>
                </a:moveTo>
                <a:lnTo>
                  <a:pt x="824374" y="0"/>
                </a:lnTo>
                <a:lnTo>
                  <a:pt x="271464" y="549247"/>
                </a:lnTo>
                <a:lnTo>
                  <a:pt x="0" y="549247"/>
                </a:lnTo>
                <a:close/>
              </a:path>
            </a:pathLst>
          </a:custGeom>
          <a:gradFill>
            <a:gsLst>
              <a:gs pos="0">
                <a:schemeClr val="bg1"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dirty="0">
              <a:latin typeface="Calibri" panose="020F0502020204030204" pitchFamily="34" charset="0"/>
            </a:endParaRPr>
          </a:p>
        </p:txBody>
      </p:sp>
      <p:cxnSp>
        <p:nvCxnSpPr>
          <p:cNvPr id="22" name="直接连接符 21"/>
          <p:cNvCxnSpPr/>
          <p:nvPr userDrawn="1"/>
        </p:nvCxnSpPr>
        <p:spPr>
          <a:xfrm>
            <a:off x="0" y="843113"/>
            <a:ext cx="11964987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平行四边形 22"/>
          <p:cNvSpPr/>
          <p:nvPr userDrawn="1"/>
        </p:nvSpPr>
        <p:spPr>
          <a:xfrm>
            <a:off x="11798295" y="685489"/>
            <a:ext cx="166692" cy="97239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24" name="平行四边形 23"/>
          <p:cNvSpPr/>
          <p:nvPr userDrawn="1"/>
        </p:nvSpPr>
        <p:spPr>
          <a:xfrm>
            <a:off x="11631603" y="685489"/>
            <a:ext cx="166692" cy="97239"/>
          </a:xfrm>
          <a:prstGeom prst="parallelogram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28" name="Rectangle 6"/>
          <p:cNvSpPr/>
          <p:nvPr/>
        </p:nvSpPr>
        <p:spPr>
          <a:xfrm flipV="1">
            <a:off x="0" y="6504449"/>
            <a:ext cx="12192000" cy="365124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4896643" y="6476843"/>
            <a:ext cx="2171700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DSA | HKUST(GZ)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51772" y="6515381"/>
            <a:ext cx="740228" cy="365125"/>
          </a:xfrm>
          <a:prstGeom prst="rect">
            <a:avLst/>
          </a:prstGeom>
        </p:spPr>
        <p:txBody>
          <a:bodyPr anchor="ctr"/>
          <a:lstStyle>
            <a:lvl1pPr>
              <a:defRPr sz="22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48D484B4-D9FB-CC40-86CD-AFBD26B2E985}" type="slidenum">
              <a:rPr lang="en-US" smtClean="0"/>
            </a:fld>
            <a:endParaRPr lang="en-US" dirty="0"/>
          </a:p>
        </p:txBody>
      </p:sp>
      <p:sp>
        <p:nvSpPr>
          <p:cNvPr id="25" name="文本框 30"/>
          <p:cNvSpPr txBox="1"/>
          <p:nvPr userDrawn="1"/>
        </p:nvSpPr>
        <p:spPr>
          <a:xfrm>
            <a:off x="142298" y="6473952"/>
            <a:ext cx="1278571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Jing Tang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3" name="Graphic 16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42744" y="190354"/>
            <a:ext cx="1645920" cy="43152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0" y="0"/>
            <a:ext cx="3330470" cy="739776"/>
            <a:chOff x="0" y="0"/>
            <a:chExt cx="3330470" cy="739776"/>
          </a:xfrm>
        </p:grpSpPr>
        <p:grpSp>
          <p:nvGrpSpPr>
            <p:cNvPr id="12" name="组合 11"/>
            <p:cNvGrpSpPr/>
            <p:nvPr userDrawn="1"/>
          </p:nvGrpSpPr>
          <p:grpSpPr>
            <a:xfrm>
              <a:off x="142298" y="65071"/>
              <a:ext cx="1182090" cy="630862"/>
              <a:chOff x="6624541" y="159009"/>
              <a:chExt cx="731216" cy="390238"/>
            </a:xfrm>
          </p:grpSpPr>
          <p:sp>
            <p:nvSpPr>
              <p:cNvPr id="13" name="任意多边形 12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14" name="任意多边形 13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gradFill flip="none" rotWithShape="1">
                <a:gsLst>
                  <a:gs pos="29000">
                    <a:schemeClr val="accent1">
                      <a:lumMod val="75000"/>
                    </a:schemeClr>
                  </a:gs>
                  <a:gs pos="57000">
                    <a:schemeClr val="accent1">
                      <a:lumMod val="75000"/>
                      <a:alpha val="0"/>
                    </a:schemeClr>
                  </a:gs>
                </a:gsLst>
                <a:lin ang="2700000" scaled="0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 dirty="0">
                  <a:latin typeface="Calibri" panose="020F0502020204030204" pitchFamily="34" charset="0"/>
                </a:endParaRPr>
              </a:p>
            </p:txBody>
          </p:sp>
        </p:grpSp>
        <p:sp>
          <p:nvSpPr>
            <p:cNvPr id="29" name="任意多边形 28"/>
            <p:cNvSpPr/>
            <p:nvPr userDrawn="1"/>
          </p:nvSpPr>
          <p:spPr>
            <a:xfrm>
              <a:off x="0" y="1"/>
              <a:ext cx="2975322" cy="739775"/>
            </a:xfrm>
            <a:custGeom>
              <a:avLst/>
              <a:gdLst>
                <a:gd name="connsiteX0" fmla="*/ 0 w 2975322"/>
                <a:gd name="connsiteY0" fmla="*/ 0 h 739775"/>
                <a:gd name="connsiteX1" fmla="*/ 2975322 w 2975322"/>
                <a:gd name="connsiteY1" fmla="*/ 0 h 739775"/>
                <a:gd name="connsiteX2" fmla="*/ 2852807 w 2975322"/>
                <a:gd name="connsiteY2" fmla="*/ 121704 h 739775"/>
                <a:gd name="connsiteX3" fmla="*/ 794910 w 2975322"/>
                <a:gd name="connsiteY3" fmla="*/ 121704 h 739775"/>
                <a:gd name="connsiteX4" fmla="*/ 225889 w 2975322"/>
                <a:gd name="connsiteY4" fmla="*/ 739775 h 739775"/>
                <a:gd name="connsiteX5" fmla="*/ 0 w 2975322"/>
                <a:gd name="connsiteY5" fmla="*/ 739775 h 73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75322" h="739775">
                  <a:moveTo>
                    <a:pt x="0" y="0"/>
                  </a:moveTo>
                  <a:lnTo>
                    <a:pt x="2975322" y="0"/>
                  </a:lnTo>
                  <a:lnTo>
                    <a:pt x="2852807" y="121704"/>
                  </a:lnTo>
                  <a:lnTo>
                    <a:pt x="794910" y="121704"/>
                  </a:lnTo>
                  <a:lnTo>
                    <a:pt x="225889" y="739775"/>
                  </a:lnTo>
                  <a:lnTo>
                    <a:pt x="0" y="739775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6" name="直角三角形 15"/>
            <p:cNvSpPr/>
            <p:nvPr userDrawn="1"/>
          </p:nvSpPr>
          <p:spPr>
            <a:xfrm flipV="1">
              <a:off x="0" y="0"/>
              <a:ext cx="388144" cy="388144"/>
            </a:xfrm>
            <a:prstGeom prst="rtTriangle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7" name="任意多边形 16"/>
            <p:cNvSpPr/>
            <p:nvPr userDrawn="1"/>
          </p:nvSpPr>
          <p:spPr>
            <a:xfrm>
              <a:off x="2" y="0"/>
              <a:ext cx="606259" cy="252413"/>
            </a:xfrm>
            <a:custGeom>
              <a:avLst/>
              <a:gdLst>
                <a:gd name="connsiteX0" fmla="*/ 0 w 2353883"/>
                <a:gd name="connsiteY0" fmla="*/ 0 h 980028"/>
                <a:gd name="connsiteX1" fmla="*/ 2353883 w 2353883"/>
                <a:gd name="connsiteY1" fmla="*/ 0 h 980028"/>
                <a:gd name="connsiteX2" fmla="*/ 1367320 w 2353883"/>
                <a:gd name="connsiteY2" fmla="*/ 980028 h 980028"/>
                <a:gd name="connsiteX3" fmla="*/ 0 w 2353883"/>
                <a:gd name="connsiteY3" fmla="*/ 980028 h 9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53883" h="980028">
                  <a:moveTo>
                    <a:pt x="0" y="0"/>
                  </a:moveTo>
                  <a:lnTo>
                    <a:pt x="2353883" y="0"/>
                  </a:lnTo>
                  <a:lnTo>
                    <a:pt x="1367320" y="980028"/>
                  </a:lnTo>
                  <a:lnTo>
                    <a:pt x="0" y="980028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8" name="任意多边形 17"/>
            <p:cNvSpPr/>
            <p:nvPr userDrawn="1"/>
          </p:nvSpPr>
          <p:spPr>
            <a:xfrm>
              <a:off x="2034063" y="1"/>
              <a:ext cx="1011871" cy="555880"/>
            </a:xfrm>
            <a:custGeom>
              <a:avLst/>
              <a:gdLst>
                <a:gd name="connsiteX0" fmla="*/ 837397 w 1514221"/>
                <a:gd name="connsiteY0" fmla="*/ 0 h 831850"/>
                <a:gd name="connsiteX1" fmla="*/ 1116227 w 1514221"/>
                <a:gd name="connsiteY1" fmla="*/ 0 h 831850"/>
                <a:gd name="connsiteX2" fmla="*/ 1235391 w 1514221"/>
                <a:gd name="connsiteY2" fmla="*/ 0 h 831850"/>
                <a:gd name="connsiteX3" fmla="*/ 1514221 w 1514221"/>
                <a:gd name="connsiteY3" fmla="*/ 0 h 831850"/>
                <a:gd name="connsiteX4" fmla="*/ 676825 w 1514221"/>
                <a:gd name="connsiteY4" fmla="*/ 831850 h 831850"/>
                <a:gd name="connsiteX5" fmla="*/ 397995 w 1514221"/>
                <a:gd name="connsiteY5" fmla="*/ 831850 h 831850"/>
                <a:gd name="connsiteX6" fmla="*/ 278830 w 1514221"/>
                <a:gd name="connsiteY6" fmla="*/ 831850 h 831850"/>
                <a:gd name="connsiteX7" fmla="*/ 0 w 1514221"/>
                <a:gd name="connsiteY7" fmla="*/ 831850 h 831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14221" h="831850">
                  <a:moveTo>
                    <a:pt x="837397" y="0"/>
                  </a:moveTo>
                  <a:lnTo>
                    <a:pt x="1116227" y="0"/>
                  </a:lnTo>
                  <a:lnTo>
                    <a:pt x="1235391" y="0"/>
                  </a:lnTo>
                  <a:lnTo>
                    <a:pt x="1514221" y="0"/>
                  </a:lnTo>
                  <a:lnTo>
                    <a:pt x="676825" y="831850"/>
                  </a:lnTo>
                  <a:lnTo>
                    <a:pt x="397995" y="831850"/>
                  </a:lnTo>
                  <a:lnTo>
                    <a:pt x="278830" y="831850"/>
                  </a:lnTo>
                  <a:lnTo>
                    <a:pt x="0" y="83185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9" name="任意多边形 18"/>
            <p:cNvSpPr/>
            <p:nvPr userDrawn="1"/>
          </p:nvSpPr>
          <p:spPr>
            <a:xfrm>
              <a:off x="2659732" y="1"/>
              <a:ext cx="670738" cy="446886"/>
            </a:xfrm>
            <a:custGeom>
              <a:avLst/>
              <a:gdLst>
                <a:gd name="connsiteX0" fmla="*/ 552910 w 824374"/>
                <a:gd name="connsiteY0" fmla="*/ 0 h 549247"/>
                <a:gd name="connsiteX1" fmla="*/ 824374 w 824374"/>
                <a:gd name="connsiteY1" fmla="*/ 0 h 549247"/>
                <a:gd name="connsiteX2" fmla="*/ 271464 w 824374"/>
                <a:gd name="connsiteY2" fmla="*/ 549247 h 549247"/>
                <a:gd name="connsiteX3" fmla="*/ 0 w 824374"/>
                <a:gd name="connsiteY3" fmla="*/ 549247 h 549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4374" h="549247">
                  <a:moveTo>
                    <a:pt x="552910" y="0"/>
                  </a:moveTo>
                  <a:lnTo>
                    <a:pt x="824374" y="0"/>
                  </a:lnTo>
                  <a:lnTo>
                    <a:pt x="271464" y="549247"/>
                  </a:lnTo>
                  <a:lnTo>
                    <a:pt x="0" y="549247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</p:grpSp>
      <p:sp>
        <p:nvSpPr>
          <p:cNvPr id="21" name="任意多边形 20"/>
          <p:cNvSpPr/>
          <p:nvPr userDrawn="1"/>
        </p:nvSpPr>
        <p:spPr>
          <a:xfrm>
            <a:off x="-339254" y="546773"/>
            <a:ext cx="824374" cy="549247"/>
          </a:xfrm>
          <a:custGeom>
            <a:avLst/>
            <a:gdLst>
              <a:gd name="connsiteX0" fmla="*/ 552910 w 824374"/>
              <a:gd name="connsiteY0" fmla="*/ 0 h 549247"/>
              <a:gd name="connsiteX1" fmla="*/ 824374 w 824374"/>
              <a:gd name="connsiteY1" fmla="*/ 0 h 549247"/>
              <a:gd name="connsiteX2" fmla="*/ 271464 w 824374"/>
              <a:gd name="connsiteY2" fmla="*/ 549247 h 549247"/>
              <a:gd name="connsiteX3" fmla="*/ 0 w 824374"/>
              <a:gd name="connsiteY3" fmla="*/ 549247 h 549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374" h="549247">
                <a:moveTo>
                  <a:pt x="552910" y="0"/>
                </a:moveTo>
                <a:lnTo>
                  <a:pt x="824374" y="0"/>
                </a:lnTo>
                <a:lnTo>
                  <a:pt x="271464" y="549247"/>
                </a:lnTo>
                <a:lnTo>
                  <a:pt x="0" y="549247"/>
                </a:lnTo>
                <a:close/>
              </a:path>
            </a:pathLst>
          </a:custGeom>
          <a:gradFill>
            <a:gsLst>
              <a:gs pos="0">
                <a:schemeClr val="bg1"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dirty="0">
              <a:latin typeface="Calibri" panose="020F0502020204030204" pitchFamily="34" charset="0"/>
            </a:endParaRPr>
          </a:p>
        </p:txBody>
      </p:sp>
      <p:cxnSp>
        <p:nvCxnSpPr>
          <p:cNvPr id="22" name="直接连接符 21"/>
          <p:cNvCxnSpPr/>
          <p:nvPr userDrawn="1"/>
        </p:nvCxnSpPr>
        <p:spPr>
          <a:xfrm>
            <a:off x="0" y="843113"/>
            <a:ext cx="11964987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平行四边形 22"/>
          <p:cNvSpPr/>
          <p:nvPr userDrawn="1"/>
        </p:nvSpPr>
        <p:spPr>
          <a:xfrm>
            <a:off x="11798295" y="685489"/>
            <a:ext cx="166692" cy="97239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24" name="平行四边形 23"/>
          <p:cNvSpPr/>
          <p:nvPr userDrawn="1"/>
        </p:nvSpPr>
        <p:spPr>
          <a:xfrm>
            <a:off x="11631603" y="685489"/>
            <a:ext cx="166692" cy="97239"/>
          </a:xfrm>
          <a:prstGeom prst="parallelogram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28" name="Rectangle 6"/>
          <p:cNvSpPr/>
          <p:nvPr/>
        </p:nvSpPr>
        <p:spPr>
          <a:xfrm flipV="1">
            <a:off x="0" y="6504449"/>
            <a:ext cx="12192000" cy="365124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4896643" y="6476843"/>
            <a:ext cx="2171700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DSA | HKUST(GZ)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51772" y="6515381"/>
            <a:ext cx="740228" cy="365125"/>
          </a:xfrm>
          <a:prstGeom prst="rect">
            <a:avLst/>
          </a:prstGeom>
        </p:spPr>
        <p:txBody>
          <a:bodyPr anchor="ctr"/>
          <a:lstStyle>
            <a:lvl1pPr>
              <a:defRPr sz="22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48D484B4-D9FB-CC40-86CD-AFBD26B2E985}" type="slidenum">
              <a:rPr lang="en-US" smtClean="0"/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2685034"/>
            <a:ext cx="12192000" cy="1675309"/>
          </a:xfrm>
          <a:prstGeom prst="rect">
            <a:avLst/>
          </a:prstGeom>
          <a:solidFill>
            <a:srgbClr val="003366"/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25" name="文本框 30"/>
          <p:cNvSpPr txBox="1"/>
          <p:nvPr userDrawn="1"/>
        </p:nvSpPr>
        <p:spPr>
          <a:xfrm>
            <a:off x="142298" y="6473952"/>
            <a:ext cx="1278571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Jing Tang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4" name="Graphic 16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42744" y="190354"/>
            <a:ext cx="1645920" cy="43152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98924" y="914518"/>
            <a:ext cx="9800211" cy="2570731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198924" y="3560859"/>
            <a:ext cx="9800211" cy="147259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635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8235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12063" y="6315214"/>
            <a:ext cx="2700278" cy="316841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425" y="6315214"/>
            <a:ext cx="3960409" cy="316841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878516" y="6315214"/>
            <a:ext cx="2700278" cy="316841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0"/>
            <a:ext cx="12196761" cy="6858001"/>
          </a:xfrm>
          <a:prstGeom prst="rect">
            <a:avLst/>
          </a:prstGeom>
          <a:gradFill>
            <a:gsLst>
              <a:gs pos="33000">
                <a:srgbClr val="FFFFFF">
                  <a:alpha val="89000"/>
                </a:srgbClr>
              </a:gs>
              <a:gs pos="7000">
                <a:schemeClr val="bg1"/>
              </a:gs>
              <a:gs pos="67000">
                <a:schemeClr val="bg1">
                  <a:alpha val="55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pic>
        <p:nvPicPr>
          <p:cNvPr id="24" name="图片 3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43" r="6443"/>
          <a:stretch>
            <a:fillRect/>
          </a:stretch>
        </p:blipFill>
        <p:spPr>
          <a:xfrm>
            <a:off x="0" y="0"/>
            <a:ext cx="12196761" cy="6858000"/>
          </a:xfrm>
          <a:prstGeom prst="rect">
            <a:avLst/>
          </a:prstGeom>
        </p:spPr>
      </p:pic>
      <p:sp>
        <p:nvSpPr>
          <p:cNvPr id="4" name="任意多边形: 形状 3"/>
          <p:cNvSpPr/>
          <p:nvPr userDrawn="1"/>
        </p:nvSpPr>
        <p:spPr>
          <a:xfrm rot="1946637">
            <a:off x="11291772" y="4484088"/>
            <a:ext cx="1342588" cy="2965475"/>
          </a:xfrm>
          <a:custGeom>
            <a:avLst/>
            <a:gdLst>
              <a:gd name="connsiteX0" fmla="*/ 0 w 1342588"/>
              <a:gd name="connsiteY0" fmla="*/ 0 h 2965475"/>
              <a:gd name="connsiteX1" fmla="*/ 1342588 w 1342588"/>
              <a:gd name="connsiteY1" fmla="*/ 2111997 h 2965475"/>
              <a:gd name="connsiteX2" fmla="*/ 0 w 1342588"/>
              <a:gd name="connsiteY2" fmla="*/ 2965475 h 2965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42588" h="2965475">
                <a:moveTo>
                  <a:pt x="0" y="0"/>
                </a:moveTo>
                <a:lnTo>
                  <a:pt x="1342588" y="2111997"/>
                </a:lnTo>
                <a:lnTo>
                  <a:pt x="0" y="296547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80" name="任意多边形: 形状 79"/>
          <p:cNvSpPr/>
          <p:nvPr userDrawn="1"/>
        </p:nvSpPr>
        <p:spPr>
          <a:xfrm>
            <a:off x="1" y="1"/>
            <a:ext cx="5781347" cy="6857999"/>
          </a:xfrm>
          <a:custGeom>
            <a:avLst/>
            <a:gdLst>
              <a:gd name="connsiteX0" fmla="*/ 0 w 5781347"/>
              <a:gd name="connsiteY0" fmla="*/ 0 h 6857999"/>
              <a:gd name="connsiteX1" fmla="*/ 5781347 w 5781347"/>
              <a:gd name="connsiteY1" fmla="*/ 0 h 6857999"/>
              <a:gd name="connsiteX2" fmla="*/ 1450589 w 5781347"/>
              <a:gd name="connsiteY2" fmla="*/ 6857999 h 6857999"/>
              <a:gd name="connsiteX3" fmla="*/ 0 w 5781347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1347" h="6857999">
                <a:moveTo>
                  <a:pt x="0" y="0"/>
                </a:moveTo>
                <a:lnTo>
                  <a:pt x="5781347" y="0"/>
                </a:lnTo>
                <a:lnTo>
                  <a:pt x="1450589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9" name="任意多边形: 形状 78"/>
          <p:cNvSpPr/>
          <p:nvPr userDrawn="1"/>
        </p:nvSpPr>
        <p:spPr>
          <a:xfrm rot="1946637">
            <a:off x="-720317" y="-1899824"/>
            <a:ext cx="4902793" cy="7492316"/>
          </a:xfrm>
          <a:custGeom>
            <a:avLst/>
            <a:gdLst>
              <a:gd name="connsiteX0" fmla="*/ 0 w 4902793"/>
              <a:gd name="connsiteY0" fmla="*/ 3116685 h 7492316"/>
              <a:gd name="connsiteX1" fmla="*/ 4902793 w 4902793"/>
              <a:gd name="connsiteY1" fmla="*/ 0 h 7492316"/>
              <a:gd name="connsiteX2" fmla="*/ 4902793 w 4902793"/>
              <a:gd name="connsiteY2" fmla="*/ 7492316 h 7492316"/>
              <a:gd name="connsiteX3" fmla="*/ 2781570 w 4902793"/>
              <a:gd name="connsiteY3" fmla="*/ 7492316 h 7492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02793" h="7492316">
                <a:moveTo>
                  <a:pt x="0" y="3116685"/>
                </a:moveTo>
                <a:lnTo>
                  <a:pt x="4902793" y="0"/>
                </a:lnTo>
                <a:lnTo>
                  <a:pt x="4902793" y="7492316"/>
                </a:lnTo>
                <a:lnTo>
                  <a:pt x="2781570" y="7492316"/>
                </a:lnTo>
                <a:close/>
              </a:path>
            </a:pathLst>
          </a:custGeom>
          <a:solidFill>
            <a:schemeClr val="accent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" name="任意多边形: 形状 6"/>
          <p:cNvSpPr/>
          <p:nvPr userDrawn="1"/>
        </p:nvSpPr>
        <p:spPr>
          <a:xfrm rot="1946637">
            <a:off x="-1004883" y="3894140"/>
            <a:ext cx="3917268" cy="185603"/>
          </a:xfrm>
          <a:custGeom>
            <a:avLst/>
            <a:gdLst>
              <a:gd name="connsiteX0" fmla="*/ 0 w 3917268"/>
              <a:gd name="connsiteY0" fmla="*/ 0 h 185603"/>
              <a:gd name="connsiteX1" fmla="*/ 3917268 w 3917268"/>
              <a:gd name="connsiteY1" fmla="*/ 0 h 185603"/>
              <a:gd name="connsiteX2" fmla="*/ 3917268 w 3917268"/>
              <a:gd name="connsiteY2" fmla="*/ 185603 h 185603"/>
              <a:gd name="connsiteX3" fmla="*/ 117987 w 3917268"/>
              <a:gd name="connsiteY3" fmla="*/ 185603 h 185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17268" h="185603">
                <a:moveTo>
                  <a:pt x="0" y="0"/>
                </a:moveTo>
                <a:lnTo>
                  <a:pt x="3917268" y="0"/>
                </a:lnTo>
                <a:lnTo>
                  <a:pt x="3917268" y="185603"/>
                </a:lnTo>
                <a:lnTo>
                  <a:pt x="117987" y="185603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66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7" name="任意多边形: 形状 76"/>
          <p:cNvSpPr/>
          <p:nvPr userDrawn="1"/>
        </p:nvSpPr>
        <p:spPr>
          <a:xfrm rot="1946637">
            <a:off x="243137" y="-1618737"/>
            <a:ext cx="4301549" cy="5957100"/>
          </a:xfrm>
          <a:custGeom>
            <a:avLst/>
            <a:gdLst>
              <a:gd name="connsiteX0" fmla="*/ 2401963 w 4301549"/>
              <a:gd name="connsiteY0" fmla="*/ 1207559 h 5957100"/>
              <a:gd name="connsiteX1" fmla="*/ 4301548 w 4301549"/>
              <a:gd name="connsiteY1" fmla="*/ 0 h 5957100"/>
              <a:gd name="connsiteX2" fmla="*/ 4301549 w 4301549"/>
              <a:gd name="connsiteY2" fmla="*/ 5957100 h 5957100"/>
              <a:gd name="connsiteX3" fmla="*/ 1207559 w 4301549"/>
              <a:gd name="connsiteY3" fmla="*/ 5957100 h 5957100"/>
              <a:gd name="connsiteX4" fmla="*/ 0 w 4301549"/>
              <a:gd name="connsiteY4" fmla="*/ 4057513 h 5957100"/>
              <a:gd name="connsiteX5" fmla="*/ 2401963 w 4301549"/>
              <a:gd name="connsiteY5" fmla="*/ 4057513 h 5957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01549" h="5957100">
                <a:moveTo>
                  <a:pt x="2401963" y="1207559"/>
                </a:moveTo>
                <a:lnTo>
                  <a:pt x="4301548" y="0"/>
                </a:lnTo>
                <a:lnTo>
                  <a:pt x="4301549" y="5957100"/>
                </a:lnTo>
                <a:lnTo>
                  <a:pt x="1207559" y="5957100"/>
                </a:lnTo>
                <a:lnTo>
                  <a:pt x="0" y="4057513"/>
                </a:lnTo>
                <a:lnTo>
                  <a:pt x="2401963" y="4057513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43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81" name="任意多边形: 形状 80"/>
          <p:cNvSpPr/>
          <p:nvPr userDrawn="1"/>
        </p:nvSpPr>
        <p:spPr>
          <a:xfrm flipH="1">
            <a:off x="0" y="2624220"/>
            <a:ext cx="12192000" cy="2383200"/>
          </a:xfrm>
          <a:custGeom>
            <a:avLst/>
            <a:gdLst>
              <a:gd name="connsiteX0" fmla="*/ 12192000 w 12192000"/>
              <a:gd name="connsiteY0" fmla="*/ 0 h 2383200"/>
              <a:gd name="connsiteX1" fmla="*/ 11953021 w 12192000"/>
              <a:gd name="connsiteY1" fmla="*/ 0 h 2383200"/>
              <a:gd name="connsiteX2" fmla="*/ 537341 w 12192000"/>
              <a:gd name="connsiteY2" fmla="*/ 0 h 2383200"/>
              <a:gd name="connsiteX3" fmla="*/ 0 w 12192000"/>
              <a:gd name="connsiteY3" fmla="*/ 0 h 2383200"/>
              <a:gd name="connsiteX4" fmla="*/ 0 w 12192000"/>
              <a:gd name="connsiteY4" fmla="*/ 2383200 h 2383200"/>
              <a:gd name="connsiteX5" fmla="*/ 537341 w 12192000"/>
              <a:gd name="connsiteY5" fmla="*/ 2383200 h 2383200"/>
              <a:gd name="connsiteX6" fmla="*/ 8212875 w 12192000"/>
              <a:gd name="connsiteY6" fmla="*/ 2383200 h 2383200"/>
              <a:gd name="connsiteX7" fmla="*/ 8750216 w 12192000"/>
              <a:gd name="connsiteY7" fmla="*/ 2383200 h 2383200"/>
              <a:gd name="connsiteX8" fmla="*/ 12192000 w 12192000"/>
              <a:gd name="connsiteY8" fmla="*/ 190115 h 238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2383200">
                <a:moveTo>
                  <a:pt x="12192000" y="0"/>
                </a:moveTo>
                <a:lnTo>
                  <a:pt x="11953021" y="0"/>
                </a:lnTo>
                <a:lnTo>
                  <a:pt x="537341" y="0"/>
                </a:lnTo>
                <a:lnTo>
                  <a:pt x="0" y="0"/>
                </a:lnTo>
                <a:lnTo>
                  <a:pt x="0" y="2383200"/>
                </a:lnTo>
                <a:lnTo>
                  <a:pt x="537341" y="2383200"/>
                </a:lnTo>
                <a:lnTo>
                  <a:pt x="8212875" y="2383200"/>
                </a:lnTo>
                <a:lnTo>
                  <a:pt x="8750216" y="2383200"/>
                </a:lnTo>
                <a:lnTo>
                  <a:pt x="12192000" y="190115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  <a:alpha val="70000"/>
            </a:schemeClr>
          </a:solidFill>
          <a:ln>
            <a:noFill/>
          </a:ln>
          <a:effectLst>
            <a:outerShdw blurRad="1270000" dist="406400" dir="5400000" sx="80000" sy="8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6" name="任意多边形: 形状 75"/>
          <p:cNvSpPr/>
          <p:nvPr userDrawn="1"/>
        </p:nvSpPr>
        <p:spPr>
          <a:xfrm rot="1946637">
            <a:off x="61446" y="-2331976"/>
            <a:ext cx="6816051" cy="6453716"/>
          </a:xfrm>
          <a:custGeom>
            <a:avLst/>
            <a:gdLst>
              <a:gd name="connsiteX0" fmla="*/ 0 w 6816051"/>
              <a:gd name="connsiteY0" fmla="*/ 4332935 h 6453716"/>
              <a:gd name="connsiteX1" fmla="*/ 6816051 w 6816051"/>
              <a:gd name="connsiteY1" fmla="*/ 0 h 6453716"/>
              <a:gd name="connsiteX2" fmla="*/ 6816051 w 6816051"/>
              <a:gd name="connsiteY2" fmla="*/ 6453716 h 6453716"/>
              <a:gd name="connsiteX3" fmla="*/ 1348172 w 6816051"/>
              <a:gd name="connsiteY3" fmla="*/ 6453716 h 645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16051" h="6453716">
                <a:moveTo>
                  <a:pt x="0" y="4332935"/>
                </a:moveTo>
                <a:lnTo>
                  <a:pt x="6816051" y="0"/>
                </a:lnTo>
                <a:lnTo>
                  <a:pt x="6816051" y="6453716"/>
                </a:lnTo>
                <a:lnTo>
                  <a:pt x="1348172" y="6453716"/>
                </a:lnTo>
                <a:close/>
              </a:path>
            </a:pathLst>
          </a:custGeom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1" name="任意多边形: 形状 10"/>
          <p:cNvSpPr/>
          <p:nvPr userDrawn="1"/>
        </p:nvSpPr>
        <p:spPr>
          <a:xfrm rot="1946637">
            <a:off x="2155105" y="-640499"/>
            <a:ext cx="2015107" cy="1280995"/>
          </a:xfrm>
          <a:custGeom>
            <a:avLst/>
            <a:gdLst>
              <a:gd name="connsiteX0" fmla="*/ 0 w 2015107"/>
              <a:gd name="connsiteY0" fmla="*/ 1280995 h 1280995"/>
              <a:gd name="connsiteX1" fmla="*/ 2015107 w 2015107"/>
              <a:gd name="connsiteY1" fmla="*/ 0 h 1280995"/>
              <a:gd name="connsiteX2" fmla="*/ 2015107 w 2015107"/>
              <a:gd name="connsiteY2" fmla="*/ 1280995 h 1280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15107" h="1280995">
                <a:moveTo>
                  <a:pt x="0" y="1280995"/>
                </a:moveTo>
                <a:lnTo>
                  <a:pt x="2015107" y="0"/>
                </a:lnTo>
                <a:lnTo>
                  <a:pt x="2015107" y="128099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2" name="任意多边形: 形状 11"/>
          <p:cNvSpPr/>
          <p:nvPr userDrawn="1"/>
        </p:nvSpPr>
        <p:spPr>
          <a:xfrm rot="1946637">
            <a:off x="2373140" y="-528410"/>
            <a:ext cx="1662458" cy="1056818"/>
          </a:xfrm>
          <a:custGeom>
            <a:avLst/>
            <a:gdLst>
              <a:gd name="connsiteX0" fmla="*/ 0 w 1662458"/>
              <a:gd name="connsiteY0" fmla="*/ 1056818 h 1056818"/>
              <a:gd name="connsiteX1" fmla="*/ 1662458 w 1662458"/>
              <a:gd name="connsiteY1" fmla="*/ 0 h 1056818"/>
              <a:gd name="connsiteX2" fmla="*/ 1662458 w 1662458"/>
              <a:gd name="connsiteY2" fmla="*/ 1056818 h 1056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62458" h="1056818">
                <a:moveTo>
                  <a:pt x="0" y="1056818"/>
                </a:moveTo>
                <a:lnTo>
                  <a:pt x="1662458" y="0"/>
                </a:lnTo>
                <a:lnTo>
                  <a:pt x="1662458" y="1056818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3" name="任意多边形: 形状 12"/>
          <p:cNvSpPr/>
          <p:nvPr userDrawn="1"/>
        </p:nvSpPr>
        <p:spPr>
          <a:xfrm rot="1946637">
            <a:off x="2745499" y="-330405"/>
            <a:ext cx="1039509" cy="660811"/>
          </a:xfrm>
          <a:custGeom>
            <a:avLst/>
            <a:gdLst>
              <a:gd name="connsiteX0" fmla="*/ 0 w 1039509"/>
              <a:gd name="connsiteY0" fmla="*/ 660811 h 660811"/>
              <a:gd name="connsiteX1" fmla="*/ 1039509 w 1039509"/>
              <a:gd name="connsiteY1" fmla="*/ 0 h 660811"/>
              <a:gd name="connsiteX2" fmla="*/ 1039509 w 1039509"/>
              <a:gd name="connsiteY2" fmla="*/ 660811 h 660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39509" h="660811">
                <a:moveTo>
                  <a:pt x="0" y="660811"/>
                </a:moveTo>
                <a:lnTo>
                  <a:pt x="1039509" y="0"/>
                </a:lnTo>
                <a:lnTo>
                  <a:pt x="1039509" y="66081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8" name="任意多边形: 形状 77"/>
          <p:cNvSpPr/>
          <p:nvPr userDrawn="1"/>
        </p:nvSpPr>
        <p:spPr>
          <a:xfrm rot="1946637">
            <a:off x="770831" y="-2125586"/>
            <a:ext cx="6046618" cy="6453716"/>
          </a:xfrm>
          <a:custGeom>
            <a:avLst/>
            <a:gdLst>
              <a:gd name="connsiteX0" fmla="*/ 5136217 w 6046618"/>
              <a:gd name="connsiteY0" fmla="*/ 578738 h 6453716"/>
              <a:gd name="connsiteX1" fmla="*/ 6046618 w 6046618"/>
              <a:gd name="connsiteY1" fmla="*/ 0 h 6453716"/>
              <a:gd name="connsiteX2" fmla="*/ 6046617 w 6046618"/>
              <a:gd name="connsiteY2" fmla="*/ 6453716 h 6453716"/>
              <a:gd name="connsiteX3" fmla="*/ 578738 w 6046618"/>
              <a:gd name="connsiteY3" fmla="*/ 6453716 h 6453716"/>
              <a:gd name="connsiteX4" fmla="*/ 0 w 6046618"/>
              <a:gd name="connsiteY4" fmla="*/ 5543315 h 6453716"/>
              <a:gd name="connsiteX5" fmla="*/ 5136217 w 6046618"/>
              <a:gd name="connsiteY5" fmla="*/ 5543314 h 645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46618" h="6453716">
                <a:moveTo>
                  <a:pt x="5136217" y="578738"/>
                </a:moveTo>
                <a:lnTo>
                  <a:pt x="6046618" y="0"/>
                </a:lnTo>
                <a:lnTo>
                  <a:pt x="6046617" y="6453716"/>
                </a:lnTo>
                <a:lnTo>
                  <a:pt x="578738" y="6453716"/>
                </a:lnTo>
                <a:lnTo>
                  <a:pt x="0" y="5543315"/>
                </a:lnTo>
                <a:lnTo>
                  <a:pt x="5136217" y="5543314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43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82" name="任意多边形: 形状 81"/>
          <p:cNvSpPr/>
          <p:nvPr userDrawn="1"/>
        </p:nvSpPr>
        <p:spPr>
          <a:xfrm rot="1946637" flipV="1">
            <a:off x="-294245" y="5717222"/>
            <a:ext cx="2118100" cy="480710"/>
          </a:xfrm>
          <a:custGeom>
            <a:avLst/>
            <a:gdLst>
              <a:gd name="connsiteX0" fmla="*/ 0 w 2118100"/>
              <a:gd name="connsiteY0" fmla="*/ 480710 h 480710"/>
              <a:gd name="connsiteX1" fmla="*/ 2118100 w 2118100"/>
              <a:gd name="connsiteY1" fmla="*/ 480710 h 480710"/>
              <a:gd name="connsiteX2" fmla="*/ 2118100 w 2118100"/>
              <a:gd name="connsiteY2" fmla="*/ 0 h 480710"/>
              <a:gd name="connsiteX3" fmla="*/ 305586 w 2118100"/>
              <a:gd name="connsiteY3" fmla="*/ 0 h 480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18100" h="480710">
                <a:moveTo>
                  <a:pt x="0" y="480710"/>
                </a:moveTo>
                <a:lnTo>
                  <a:pt x="2118100" y="480710"/>
                </a:lnTo>
                <a:lnTo>
                  <a:pt x="2118100" y="0"/>
                </a:lnTo>
                <a:lnTo>
                  <a:pt x="305586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0"/>
                  <a:alpha val="46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6" name="任意多边形: 形状 15"/>
          <p:cNvSpPr/>
          <p:nvPr userDrawn="1"/>
        </p:nvSpPr>
        <p:spPr>
          <a:xfrm rot="1946637">
            <a:off x="2242838" y="-600563"/>
            <a:ext cx="1889463" cy="1201124"/>
          </a:xfrm>
          <a:custGeom>
            <a:avLst/>
            <a:gdLst>
              <a:gd name="connsiteX0" fmla="*/ 0 w 1889463"/>
              <a:gd name="connsiteY0" fmla="*/ 1201124 h 1201124"/>
              <a:gd name="connsiteX1" fmla="*/ 256639 w 1889463"/>
              <a:gd name="connsiteY1" fmla="*/ 1037979 h 1201124"/>
              <a:gd name="connsiteX2" fmla="*/ 1726319 w 1889463"/>
              <a:gd name="connsiteY2" fmla="*/ 1037979 h 1201124"/>
              <a:gd name="connsiteX3" fmla="*/ 1726319 w 1889463"/>
              <a:gd name="connsiteY3" fmla="*/ 103710 h 1201124"/>
              <a:gd name="connsiteX4" fmla="*/ 1889463 w 1889463"/>
              <a:gd name="connsiteY4" fmla="*/ 0 h 1201124"/>
              <a:gd name="connsiteX5" fmla="*/ 1889463 w 1889463"/>
              <a:gd name="connsiteY5" fmla="*/ 1201124 h 1201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89463" h="1201124">
                <a:moveTo>
                  <a:pt x="0" y="1201124"/>
                </a:moveTo>
                <a:lnTo>
                  <a:pt x="256639" y="1037979"/>
                </a:lnTo>
                <a:lnTo>
                  <a:pt x="1726319" y="1037979"/>
                </a:lnTo>
                <a:lnTo>
                  <a:pt x="1726319" y="103710"/>
                </a:lnTo>
                <a:lnTo>
                  <a:pt x="1889463" y="0"/>
                </a:lnTo>
                <a:lnTo>
                  <a:pt x="1889463" y="1201124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30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cxnSp>
        <p:nvCxnSpPr>
          <p:cNvPr id="20" name="[动画大师]_Straight Connector 64" descr="e7d195523061f1c0d3ba7f298e59d031c9c3f97027ed136f882110EF8F17BAD1F2C348D17C7856EF46CB4678CC9E44EE1ABA681E3133328A7B4D22AAF822B2429426B2355AA8CC4431B8568D2CF3B73AE9F4AE98D5A0D6A5566EF967553E96D781C502472DAB692B5E92B1CB5B32F40BF8CF6181A24AB2F2CD3A9A53F0FE7F0D4E247476572CCFAC"/>
          <p:cNvCxnSpPr/>
          <p:nvPr userDrawn="1"/>
        </p:nvCxnSpPr>
        <p:spPr>
          <a:xfrm>
            <a:off x="993518" y="2742378"/>
            <a:ext cx="1249626" cy="788221"/>
          </a:xfrm>
          <a:prstGeom prst="line">
            <a:avLst/>
          </a:prstGeom>
          <a:ln w="25400" cap="rnd"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 descr="e7d195523061f1c0d3ba7f298e59d031c9c3f97027ed136f882110EF8F17BAD1F2C348D17C7856EF46CB4678CC9E44EE1ABA681E3133328A7B4D22AAF822B2429426B2355AA8CC4431B8568D2CF3B73AE9F4AE98D5A0D6A5566EF967553E96D781C502472DAB692B5E92B1CB5B32F40BF8CF6181A24AB2F2CD3A9A53F0FE7F0D4E247476572CCFAC"/>
          <p:cNvCxnSpPr/>
          <p:nvPr userDrawn="1"/>
        </p:nvCxnSpPr>
        <p:spPr>
          <a:xfrm>
            <a:off x="2192377" y="3306970"/>
            <a:ext cx="280583" cy="178659"/>
          </a:xfrm>
          <a:prstGeom prst="line">
            <a:avLst/>
          </a:prstGeom>
          <a:ln w="25400" cap="rnd"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6192000" y="2592000"/>
            <a:ext cx="5760000" cy="1872000"/>
          </a:xfrm>
          <a:prstGeom prst="rect">
            <a:avLst/>
          </a:prstGeom>
        </p:spPr>
        <p:txBody>
          <a:bodyPr anchor="ctr"/>
          <a:lstStyle>
            <a:lvl1pPr>
              <a:defRPr b="1">
                <a:solidFill>
                  <a:srgbClr val="AA790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23" name="Subtitle 2"/>
          <p:cNvSpPr>
            <a:spLocks noGrp="1"/>
          </p:cNvSpPr>
          <p:nvPr>
            <p:ph type="subTitle" idx="1"/>
          </p:nvPr>
        </p:nvSpPr>
        <p:spPr>
          <a:xfrm>
            <a:off x="6192000" y="4500000"/>
            <a:ext cx="5760000" cy="49639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3200">
                <a:solidFill>
                  <a:srgbClr val="003366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pic>
        <p:nvPicPr>
          <p:cNvPr id="10" name="Graphic 17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5145" y="314718"/>
            <a:ext cx="2286000" cy="59934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688 0.05486 L -2.29167E-6 4.07407E-6 " pathEditMode="relative" rAng="0" ptsTypes="AA">
                                      <p:cBhvr additive="base">
                                        <p:cTn id="9" dur="2000" autoRev="1" spd="-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44" y="-2755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467 -0.05023 L 3.95833E-6 1.11111E-6 " pathEditMode="relative" rAng="0" ptsTypes="AA">
                                      <p:cBhvr additive="base">
                                        <p:cTn id="14" dur="2500" autoRev="1" spd="-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27" y="250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076 0.04838 L 4.16667E-7 0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31" y="-2431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1" dur="2000" fill="hold"/>
                                        <p:tgtEl>
                                          <p:spTgt spid="24"/>
                                        </p:tgtEl>
                                      </p:cBhvr>
                                      <p:by x="150000" y="150000"/>
                                      <p:from x="109677" y="109677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H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-4761" y="0"/>
            <a:ext cx="12196761" cy="6858001"/>
          </a:xfrm>
          <a:prstGeom prst="rect">
            <a:avLst/>
          </a:prstGeom>
          <a:gradFill>
            <a:gsLst>
              <a:gs pos="33000">
                <a:srgbClr val="FFFFFF">
                  <a:alpha val="89000"/>
                </a:srgbClr>
              </a:gs>
              <a:gs pos="7000">
                <a:schemeClr val="bg1"/>
              </a:gs>
              <a:gs pos="67000">
                <a:schemeClr val="bg1">
                  <a:alpha val="55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pic>
        <p:nvPicPr>
          <p:cNvPr id="83" name="图片 8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500"/>
          <a:stretch>
            <a:fillRect/>
          </a:stretch>
        </p:blipFill>
        <p:spPr>
          <a:xfrm>
            <a:off x="-2380" y="0"/>
            <a:ext cx="12194380" cy="6858001"/>
          </a:xfrm>
          <a:prstGeom prst="rect">
            <a:avLst/>
          </a:prstGeom>
        </p:spPr>
      </p:pic>
      <p:sp>
        <p:nvSpPr>
          <p:cNvPr id="4" name="任意多边形: 形状 3"/>
          <p:cNvSpPr/>
          <p:nvPr userDrawn="1"/>
        </p:nvSpPr>
        <p:spPr>
          <a:xfrm rot="1946637">
            <a:off x="11291772" y="4484088"/>
            <a:ext cx="1342588" cy="2965475"/>
          </a:xfrm>
          <a:custGeom>
            <a:avLst/>
            <a:gdLst>
              <a:gd name="connsiteX0" fmla="*/ 0 w 1342588"/>
              <a:gd name="connsiteY0" fmla="*/ 0 h 2965475"/>
              <a:gd name="connsiteX1" fmla="*/ 1342588 w 1342588"/>
              <a:gd name="connsiteY1" fmla="*/ 2111997 h 2965475"/>
              <a:gd name="connsiteX2" fmla="*/ 0 w 1342588"/>
              <a:gd name="connsiteY2" fmla="*/ 2965475 h 2965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42588" h="2965475">
                <a:moveTo>
                  <a:pt x="0" y="0"/>
                </a:moveTo>
                <a:lnTo>
                  <a:pt x="1342588" y="2111997"/>
                </a:lnTo>
                <a:lnTo>
                  <a:pt x="0" y="296547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80" name="任意多边形: 形状 79"/>
          <p:cNvSpPr/>
          <p:nvPr userDrawn="1"/>
        </p:nvSpPr>
        <p:spPr>
          <a:xfrm>
            <a:off x="1" y="1"/>
            <a:ext cx="5781347" cy="6857999"/>
          </a:xfrm>
          <a:custGeom>
            <a:avLst/>
            <a:gdLst>
              <a:gd name="connsiteX0" fmla="*/ 0 w 5781347"/>
              <a:gd name="connsiteY0" fmla="*/ 0 h 6857999"/>
              <a:gd name="connsiteX1" fmla="*/ 5781347 w 5781347"/>
              <a:gd name="connsiteY1" fmla="*/ 0 h 6857999"/>
              <a:gd name="connsiteX2" fmla="*/ 1450589 w 5781347"/>
              <a:gd name="connsiteY2" fmla="*/ 6857999 h 6857999"/>
              <a:gd name="connsiteX3" fmla="*/ 0 w 5781347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1347" h="6857999">
                <a:moveTo>
                  <a:pt x="0" y="0"/>
                </a:moveTo>
                <a:lnTo>
                  <a:pt x="5781347" y="0"/>
                </a:lnTo>
                <a:lnTo>
                  <a:pt x="1450589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9" name="任意多边形: 形状 78"/>
          <p:cNvSpPr/>
          <p:nvPr userDrawn="1"/>
        </p:nvSpPr>
        <p:spPr>
          <a:xfrm rot="1946637">
            <a:off x="-720317" y="-1899824"/>
            <a:ext cx="4902793" cy="7492316"/>
          </a:xfrm>
          <a:custGeom>
            <a:avLst/>
            <a:gdLst>
              <a:gd name="connsiteX0" fmla="*/ 0 w 4902793"/>
              <a:gd name="connsiteY0" fmla="*/ 3116685 h 7492316"/>
              <a:gd name="connsiteX1" fmla="*/ 4902793 w 4902793"/>
              <a:gd name="connsiteY1" fmla="*/ 0 h 7492316"/>
              <a:gd name="connsiteX2" fmla="*/ 4902793 w 4902793"/>
              <a:gd name="connsiteY2" fmla="*/ 7492316 h 7492316"/>
              <a:gd name="connsiteX3" fmla="*/ 2781570 w 4902793"/>
              <a:gd name="connsiteY3" fmla="*/ 7492316 h 7492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02793" h="7492316">
                <a:moveTo>
                  <a:pt x="0" y="3116685"/>
                </a:moveTo>
                <a:lnTo>
                  <a:pt x="4902793" y="0"/>
                </a:lnTo>
                <a:lnTo>
                  <a:pt x="4902793" y="7492316"/>
                </a:lnTo>
                <a:lnTo>
                  <a:pt x="2781570" y="7492316"/>
                </a:lnTo>
                <a:close/>
              </a:path>
            </a:pathLst>
          </a:custGeom>
          <a:solidFill>
            <a:schemeClr val="accent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" name="任意多边形: 形状 6"/>
          <p:cNvSpPr/>
          <p:nvPr userDrawn="1"/>
        </p:nvSpPr>
        <p:spPr>
          <a:xfrm rot="1946637">
            <a:off x="-1004883" y="3894140"/>
            <a:ext cx="3917268" cy="185603"/>
          </a:xfrm>
          <a:custGeom>
            <a:avLst/>
            <a:gdLst>
              <a:gd name="connsiteX0" fmla="*/ 0 w 3917268"/>
              <a:gd name="connsiteY0" fmla="*/ 0 h 185603"/>
              <a:gd name="connsiteX1" fmla="*/ 3917268 w 3917268"/>
              <a:gd name="connsiteY1" fmla="*/ 0 h 185603"/>
              <a:gd name="connsiteX2" fmla="*/ 3917268 w 3917268"/>
              <a:gd name="connsiteY2" fmla="*/ 185603 h 185603"/>
              <a:gd name="connsiteX3" fmla="*/ 117987 w 3917268"/>
              <a:gd name="connsiteY3" fmla="*/ 185603 h 185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17268" h="185603">
                <a:moveTo>
                  <a:pt x="0" y="0"/>
                </a:moveTo>
                <a:lnTo>
                  <a:pt x="3917268" y="0"/>
                </a:lnTo>
                <a:lnTo>
                  <a:pt x="3917268" y="185603"/>
                </a:lnTo>
                <a:lnTo>
                  <a:pt x="117987" y="185603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66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7" name="任意多边形: 形状 76"/>
          <p:cNvSpPr/>
          <p:nvPr userDrawn="1"/>
        </p:nvSpPr>
        <p:spPr>
          <a:xfrm rot="1946637">
            <a:off x="243137" y="-1618737"/>
            <a:ext cx="4301549" cy="5957100"/>
          </a:xfrm>
          <a:custGeom>
            <a:avLst/>
            <a:gdLst>
              <a:gd name="connsiteX0" fmla="*/ 2401963 w 4301549"/>
              <a:gd name="connsiteY0" fmla="*/ 1207559 h 5957100"/>
              <a:gd name="connsiteX1" fmla="*/ 4301548 w 4301549"/>
              <a:gd name="connsiteY1" fmla="*/ 0 h 5957100"/>
              <a:gd name="connsiteX2" fmla="*/ 4301549 w 4301549"/>
              <a:gd name="connsiteY2" fmla="*/ 5957100 h 5957100"/>
              <a:gd name="connsiteX3" fmla="*/ 1207559 w 4301549"/>
              <a:gd name="connsiteY3" fmla="*/ 5957100 h 5957100"/>
              <a:gd name="connsiteX4" fmla="*/ 0 w 4301549"/>
              <a:gd name="connsiteY4" fmla="*/ 4057513 h 5957100"/>
              <a:gd name="connsiteX5" fmla="*/ 2401963 w 4301549"/>
              <a:gd name="connsiteY5" fmla="*/ 4057513 h 5957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01549" h="5957100">
                <a:moveTo>
                  <a:pt x="2401963" y="1207559"/>
                </a:moveTo>
                <a:lnTo>
                  <a:pt x="4301548" y="0"/>
                </a:lnTo>
                <a:lnTo>
                  <a:pt x="4301549" y="5957100"/>
                </a:lnTo>
                <a:lnTo>
                  <a:pt x="1207559" y="5957100"/>
                </a:lnTo>
                <a:lnTo>
                  <a:pt x="0" y="4057513"/>
                </a:lnTo>
                <a:lnTo>
                  <a:pt x="2401963" y="4057513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43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81" name="任意多边形: 形状 80"/>
          <p:cNvSpPr/>
          <p:nvPr userDrawn="1"/>
        </p:nvSpPr>
        <p:spPr>
          <a:xfrm flipH="1">
            <a:off x="0" y="2624220"/>
            <a:ext cx="12192000" cy="2383200"/>
          </a:xfrm>
          <a:custGeom>
            <a:avLst/>
            <a:gdLst>
              <a:gd name="connsiteX0" fmla="*/ 12192000 w 12192000"/>
              <a:gd name="connsiteY0" fmla="*/ 0 h 2383200"/>
              <a:gd name="connsiteX1" fmla="*/ 11953021 w 12192000"/>
              <a:gd name="connsiteY1" fmla="*/ 0 h 2383200"/>
              <a:gd name="connsiteX2" fmla="*/ 537341 w 12192000"/>
              <a:gd name="connsiteY2" fmla="*/ 0 h 2383200"/>
              <a:gd name="connsiteX3" fmla="*/ 0 w 12192000"/>
              <a:gd name="connsiteY3" fmla="*/ 0 h 2383200"/>
              <a:gd name="connsiteX4" fmla="*/ 0 w 12192000"/>
              <a:gd name="connsiteY4" fmla="*/ 2383200 h 2383200"/>
              <a:gd name="connsiteX5" fmla="*/ 537341 w 12192000"/>
              <a:gd name="connsiteY5" fmla="*/ 2383200 h 2383200"/>
              <a:gd name="connsiteX6" fmla="*/ 8212875 w 12192000"/>
              <a:gd name="connsiteY6" fmla="*/ 2383200 h 2383200"/>
              <a:gd name="connsiteX7" fmla="*/ 8750216 w 12192000"/>
              <a:gd name="connsiteY7" fmla="*/ 2383200 h 2383200"/>
              <a:gd name="connsiteX8" fmla="*/ 12192000 w 12192000"/>
              <a:gd name="connsiteY8" fmla="*/ 190115 h 238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2383200">
                <a:moveTo>
                  <a:pt x="12192000" y="0"/>
                </a:moveTo>
                <a:lnTo>
                  <a:pt x="11953021" y="0"/>
                </a:lnTo>
                <a:lnTo>
                  <a:pt x="537341" y="0"/>
                </a:lnTo>
                <a:lnTo>
                  <a:pt x="0" y="0"/>
                </a:lnTo>
                <a:lnTo>
                  <a:pt x="0" y="2383200"/>
                </a:lnTo>
                <a:lnTo>
                  <a:pt x="537341" y="2383200"/>
                </a:lnTo>
                <a:lnTo>
                  <a:pt x="8212875" y="2383200"/>
                </a:lnTo>
                <a:lnTo>
                  <a:pt x="8750216" y="2383200"/>
                </a:lnTo>
                <a:lnTo>
                  <a:pt x="12192000" y="190115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  <a:effectLst>
            <a:outerShdw blurRad="1270000" dist="406400" dir="5400000" sx="80000" sy="8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6" name="任意多边形: 形状 75"/>
          <p:cNvSpPr/>
          <p:nvPr userDrawn="1"/>
        </p:nvSpPr>
        <p:spPr>
          <a:xfrm rot="1946637">
            <a:off x="61446" y="-2331976"/>
            <a:ext cx="6816051" cy="6453716"/>
          </a:xfrm>
          <a:custGeom>
            <a:avLst/>
            <a:gdLst>
              <a:gd name="connsiteX0" fmla="*/ 0 w 6816051"/>
              <a:gd name="connsiteY0" fmla="*/ 4332935 h 6453716"/>
              <a:gd name="connsiteX1" fmla="*/ 6816051 w 6816051"/>
              <a:gd name="connsiteY1" fmla="*/ 0 h 6453716"/>
              <a:gd name="connsiteX2" fmla="*/ 6816051 w 6816051"/>
              <a:gd name="connsiteY2" fmla="*/ 6453716 h 6453716"/>
              <a:gd name="connsiteX3" fmla="*/ 1348172 w 6816051"/>
              <a:gd name="connsiteY3" fmla="*/ 6453716 h 645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16051" h="6453716">
                <a:moveTo>
                  <a:pt x="0" y="4332935"/>
                </a:moveTo>
                <a:lnTo>
                  <a:pt x="6816051" y="0"/>
                </a:lnTo>
                <a:lnTo>
                  <a:pt x="6816051" y="6453716"/>
                </a:lnTo>
                <a:lnTo>
                  <a:pt x="1348172" y="6453716"/>
                </a:lnTo>
                <a:close/>
              </a:path>
            </a:pathLst>
          </a:custGeom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1" name="任意多边形: 形状 10"/>
          <p:cNvSpPr/>
          <p:nvPr userDrawn="1"/>
        </p:nvSpPr>
        <p:spPr>
          <a:xfrm rot="1946637">
            <a:off x="2155105" y="-640499"/>
            <a:ext cx="2015107" cy="1280995"/>
          </a:xfrm>
          <a:custGeom>
            <a:avLst/>
            <a:gdLst>
              <a:gd name="connsiteX0" fmla="*/ 0 w 2015107"/>
              <a:gd name="connsiteY0" fmla="*/ 1280995 h 1280995"/>
              <a:gd name="connsiteX1" fmla="*/ 2015107 w 2015107"/>
              <a:gd name="connsiteY1" fmla="*/ 0 h 1280995"/>
              <a:gd name="connsiteX2" fmla="*/ 2015107 w 2015107"/>
              <a:gd name="connsiteY2" fmla="*/ 1280995 h 1280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15107" h="1280995">
                <a:moveTo>
                  <a:pt x="0" y="1280995"/>
                </a:moveTo>
                <a:lnTo>
                  <a:pt x="2015107" y="0"/>
                </a:lnTo>
                <a:lnTo>
                  <a:pt x="2015107" y="128099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2" name="任意多边形: 形状 11"/>
          <p:cNvSpPr/>
          <p:nvPr userDrawn="1"/>
        </p:nvSpPr>
        <p:spPr>
          <a:xfrm rot="1946637">
            <a:off x="2373140" y="-528410"/>
            <a:ext cx="1662458" cy="1056818"/>
          </a:xfrm>
          <a:custGeom>
            <a:avLst/>
            <a:gdLst>
              <a:gd name="connsiteX0" fmla="*/ 0 w 1662458"/>
              <a:gd name="connsiteY0" fmla="*/ 1056818 h 1056818"/>
              <a:gd name="connsiteX1" fmla="*/ 1662458 w 1662458"/>
              <a:gd name="connsiteY1" fmla="*/ 0 h 1056818"/>
              <a:gd name="connsiteX2" fmla="*/ 1662458 w 1662458"/>
              <a:gd name="connsiteY2" fmla="*/ 1056818 h 1056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62458" h="1056818">
                <a:moveTo>
                  <a:pt x="0" y="1056818"/>
                </a:moveTo>
                <a:lnTo>
                  <a:pt x="1662458" y="0"/>
                </a:lnTo>
                <a:lnTo>
                  <a:pt x="1662458" y="1056818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3" name="任意多边形: 形状 12"/>
          <p:cNvSpPr/>
          <p:nvPr userDrawn="1"/>
        </p:nvSpPr>
        <p:spPr>
          <a:xfrm rot="1946637">
            <a:off x="2745499" y="-330405"/>
            <a:ext cx="1039509" cy="660811"/>
          </a:xfrm>
          <a:custGeom>
            <a:avLst/>
            <a:gdLst>
              <a:gd name="connsiteX0" fmla="*/ 0 w 1039509"/>
              <a:gd name="connsiteY0" fmla="*/ 660811 h 660811"/>
              <a:gd name="connsiteX1" fmla="*/ 1039509 w 1039509"/>
              <a:gd name="connsiteY1" fmla="*/ 0 h 660811"/>
              <a:gd name="connsiteX2" fmla="*/ 1039509 w 1039509"/>
              <a:gd name="connsiteY2" fmla="*/ 660811 h 660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39509" h="660811">
                <a:moveTo>
                  <a:pt x="0" y="660811"/>
                </a:moveTo>
                <a:lnTo>
                  <a:pt x="1039509" y="0"/>
                </a:lnTo>
                <a:lnTo>
                  <a:pt x="1039509" y="66081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8" name="任意多边形: 形状 77"/>
          <p:cNvSpPr/>
          <p:nvPr userDrawn="1"/>
        </p:nvSpPr>
        <p:spPr>
          <a:xfrm rot="1946637">
            <a:off x="770831" y="-2125586"/>
            <a:ext cx="6046618" cy="6453716"/>
          </a:xfrm>
          <a:custGeom>
            <a:avLst/>
            <a:gdLst>
              <a:gd name="connsiteX0" fmla="*/ 5136217 w 6046618"/>
              <a:gd name="connsiteY0" fmla="*/ 578738 h 6453716"/>
              <a:gd name="connsiteX1" fmla="*/ 6046618 w 6046618"/>
              <a:gd name="connsiteY1" fmla="*/ 0 h 6453716"/>
              <a:gd name="connsiteX2" fmla="*/ 6046617 w 6046618"/>
              <a:gd name="connsiteY2" fmla="*/ 6453716 h 6453716"/>
              <a:gd name="connsiteX3" fmla="*/ 578738 w 6046618"/>
              <a:gd name="connsiteY3" fmla="*/ 6453716 h 6453716"/>
              <a:gd name="connsiteX4" fmla="*/ 0 w 6046618"/>
              <a:gd name="connsiteY4" fmla="*/ 5543315 h 6453716"/>
              <a:gd name="connsiteX5" fmla="*/ 5136217 w 6046618"/>
              <a:gd name="connsiteY5" fmla="*/ 5543314 h 645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46618" h="6453716">
                <a:moveTo>
                  <a:pt x="5136217" y="578738"/>
                </a:moveTo>
                <a:lnTo>
                  <a:pt x="6046618" y="0"/>
                </a:lnTo>
                <a:lnTo>
                  <a:pt x="6046617" y="6453716"/>
                </a:lnTo>
                <a:lnTo>
                  <a:pt x="578738" y="6453716"/>
                </a:lnTo>
                <a:lnTo>
                  <a:pt x="0" y="5543315"/>
                </a:lnTo>
                <a:lnTo>
                  <a:pt x="5136217" y="5543314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43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82" name="任意多边形: 形状 81"/>
          <p:cNvSpPr/>
          <p:nvPr userDrawn="1"/>
        </p:nvSpPr>
        <p:spPr>
          <a:xfrm rot="1946637" flipV="1">
            <a:off x="-294245" y="5717222"/>
            <a:ext cx="2118100" cy="480710"/>
          </a:xfrm>
          <a:custGeom>
            <a:avLst/>
            <a:gdLst>
              <a:gd name="connsiteX0" fmla="*/ 0 w 2118100"/>
              <a:gd name="connsiteY0" fmla="*/ 480710 h 480710"/>
              <a:gd name="connsiteX1" fmla="*/ 2118100 w 2118100"/>
              <a:gd name="connsiteY1" fmla="*/ 480710 h 480710"/>
              <a:gd name="connsiteX2" fmla="*/ 2118100 w 2118100"/>
              <a:gd name="connsiteY2" fmla="*/ 0 h 480710"/>
              <a:gd name="connsiteX3" fmla="*/ 305586 w 2118100"/>
              <a:gd name="connsiteY3" fmla="*/ 0 h 480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18100" h="480710">
                <a:moveTo>
                  <a:pt x="0" y="480710"/>
                </a:moveTo>
                <a:lnTo>
                  <a:pt x="2118100" y="480710"/>
                </a:lnTo>
                <a:lnTo>
                  <a:pt x="2118100" y="0"/>
                </a:lnTo>
                <a:lnTo>
                  <a:pt x="305586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0"/>
                  <a:alpha val="46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6" name="任意多边形: 形状 15"/>
          <p:cNvSpPr/>
          <p:nvPr userDrawn="1"/>
        </p:nvSpPr>
        <p:spPr>
          <a:xfrm rot="1946637">
            <a:off x="2242838" y="-600563"/>
            <a:ext cx="1889463" cy="1201124"/>
          </a:xfrm>
          <a:custGeom>
            <a:avLst/>
            <a:gdLst>
              <a:gd name="connsiteX0" fmla="*/ 0 w 1889463"/>
              <a:gd name="connsiteY0" fmla="*/ 1201124 h 1201124"/>
              <a:gd name="connsiteX1" fmla="*/ 256639 w 1889463"/>
              <a:gd name="connsiteY1" fmla="*/ 1037979 h 1201124"/>
              <a:gd name="connsiteX2" fmla="*/ 1726319 w 1889463"/>
              <a:gd name="connsiteY2" fmla="*/ 1037979 h 1201124"/>
              <a:gd name="connsiteX3" fmla="*/ 1726319 w 1889463"/>
              <a:gd name="connsiteY3" fmla="*/ 103710 h 1201124"/>
              <a:gd name="connsiteX4" fmla="*/ 1889463 w 1889463"/>
              <a:gd name="connsiteY4" fmla="*/ 0 h 1201124"/>
              <a:gd name="connsiteX5" fmla="*/ 1889463 w 1889463"/>
              <a:gd name="connsiteY5" fmla="*/ 1201124 h 1201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89463" h="1201124">
                <a:moveTo>
                  <a:pt x="0" y="1201124"/>
                </a:moveTo>
                <a:lnTo>
                  <a:pt x="256639" y="1037979"/>
                </a:lnTo>
                <a:lnTo>
                  <a:pt x="1726319" y="1037979"/>
                </a:lnTo>
                <a:lnTo>
                  <a:pt x="1726319" y="103710"/>
                </a:lnTo>
                <a:lnTo>
                  <a:pt x="1889463" y="0"/>
                </a:lnTo>
                <a:lnTo>
                  <a:pt x="1889463" y="1201124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30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cxnSp>
        <p:nvCxnSpPr>
          <p:cNvPr id="20" name="[动画大师]_Straight Connector 64" descr="e7d195523061f1c0d3ba7f298e59d031c9c3f97027ed136f882110EF8F17BAD1F2C348D17C7856EF46CB4678CC9E44EE1ABA681E3133328A7B4D22AAF822B2429426B2355AA8CC4431B8568D2CF3B73AE9F4AE98D5A0D6A5566EF967553E96D781C502472DAB692B5E92B1CB5B32F40BF8CF6181A24AB2F2CD3A9A53F0FE7F0D4E247476572CCFAC"/>
          <p:cNvCxnSpPr/>
          <p:nvPr userDrawn="1"/>
        </p:nvCxnSpPr>
        <p:spPr>
          <a:xfrm>
            <a:off x="993518" y="2742378"/>
            <a:ext cx="1249626" cy="788221"/>
          </a:xfrm>
          <a:prstGeom prst="line">
            <a:avLst/>
          </a:prstGeom>
          <a:ln w="25400" cap="rnd"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 descr="e7d195523061f1c0d3ba7f298e59d031c9c3f97027ed136f882110EF8F17BAD1F2C348D17C7856EF46CB4678CC9E44EE1ABA681E3133328A7B4D22AAF822B2429426B2355AA8CC4431B8568D2CF3B73AE9F4AE98D5A0D6A5566EF967553E96D781C502472DAB692B5E92B1CB5B32F40BF8CF6181A24AB2F2CD3A9A53F0FE7F0D4E247476572CCFAC"/>
          <p:cNvCxnSpPr/>
          <p:nvPr userDrawn="1"/>
        </p:nvCxnSpPr>
        <p:spPr>
          <a:xfrm>
            <a:off x="2192377" y="3306970"/>
            <a:ext cx="280583" cy="178659"/>
          </a:xfrm>
          <a:prstGeom prst="line">
            <a:avLst/>
          </a:prstGeom>
          <a:ln w="25400" cap="rnd"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6195688" y="2624219"/>
            <a:ext cx="5670964" cy="1886806"/>
          </a:xfrm>
          <a:prstGeom prst="rect">
            <a:avLst/>
          </a:prstGeom>
        </p:spPr>
        <p:txBody>
          <a:bodyPr anchor="ctr"/>
          <a:lstStyle>
            <a:lvl1pPr>
              <a:defRPr b="1">
                <a:solidFill>
                  <a:srgbClr val="AA790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23" name="Subtitle 2"/>
          <p:cNvSpPr>
            <a:spLocks noGrp="1"/>
          </p:cNvSpPr>
          <p:nvPr>
            <p:ph type="subTitle" idx="1"/>
          </p:nvPr>
        </p:nvSpPr>
        <p:spPr>
          <a:xfrm>
            <a:off x="6195686" y="4511025"/>
            <a:ext cx="5670966" cy="49639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3200">
                <a:solidFill>
                  <a:srgbClr val="003366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pic>
        <p:nvPicPr>
          <p:cNvPr id="2" name="Graphic 17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5145" y="314718"/>
            <a:ext cx="2286000" cy="59934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688 0.05486 L -2.29167E-6 4.07407E-6 " pathEditMode="relative" rAng="0" ptsTypes="AA">
                                      <p:cBhvr additive="base">
                                        <p:cTn id="9" dur="2000" autoRev="1" spd="-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44" y="-2755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467 -0.05023 L 3.95833E-6 1.11111E-6 " pathEditMode="relative" rAng="0" ptsTypes="AA">
                                      <p:cBhvr additive="base">
                                        <p:cTn id="14" dur="2500" autoRev="1" spd="-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27" y="250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075 0.04838 L -8.33333E-7 0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31" y="-2431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1" dur="2000" fill="hold"/>
                                        <p:tgtEl>
                                          <p:spTgt spid="83"/>
                                        </p:tgtEl>
                                      </p:cBhvr>
                                      <p:by x="150000" y="150000"/>
                                      <p:from x="109677" y="109677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To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图片 3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43" r="6443"/>
          <a:stretch>
            <a:fillRect/>
          </a:stretch>
        </p:blipFill>
        <p:spPr>
          <a:xfrm>
            <a:off x="0" y="0"/>
            <a:ext cx="12196761" cy="6858000"/>
          </a:xfrm>
          <a:prstGeom prst="rect">
            <a:avLst/>
          </a:prstGeom>
        </p:spPr>
      </p:pic>
      <p:sp>
        <p:nvSpPr>
          <p:cNvPr id="22" name="矩形 21" hidden="1"/>
          <p:cNvSpPr/>
          <p:nvPr userDrawn="1"/>
        </p:nvSpPr>
        <p:spPr>
          <a:xfrm>
            <a:off x="-2380" y="0"/>
            <a:ext cx="12196761" cy="6858001"/>
          </a:xfrm>
          <a:prstGeom prst="rect">
            <a:avLst/>
          </a:prstGeom>
          <a:gradFill flip="none" rotWithShape="1">
            <a:gsLst>
              <a:gs pos="76000">
                <a:schemeClr val="bg1">
                  <a:alpha val="41000"/>
                </a:schemeClr>
              </a:gs>
              <a:gs pos="98000">
                <a:schemeClr val="bg1">
                  <a:alpha val="91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23" name="任意多边形: 形状 22"/>
          <p:cNvSpPr/>
          <p:nvPr userDrawn="1"/>
        </p:nvSpPr>
        <p:spPr>
          <a:xfrm rot="19653363" flipH="1">
            <a:off x="3700005" y="2378883"/>
            <a:ext cx="10602700" cy="14641426"/>
          </a:xfrm>
          <a:custGeom>
            <a:avLst/>
            <a:gdLst>
              <a:gd name="connsiteX0" fmla="*/ 5637443 w 5637443"/>
              <a:gd name="connsiteY0" fmla="*/ 0 h 7784829"/>
              <a:gd name="connsiteX1" fmla="*/ 5637443 w 5637443"/>
              <a:gd name="connsiteY1" fmla="*/ 7784829 h 7784829"/>
              <a:gd name="connsiteX2" fmla="*/ 722035 w 5637443"/>
              <a:gd name="connsiteY2" fmla="*/ 7784829 h 7784829"/>
              <a:gd name="connsiteX3" fmla="*/ 0 w 5637443"/>
              <a:gd name="connsiteY3" fmla="*/ 6649010 h 7784829"/>
              <a:gd name="connsiteX4" fmla="*/ 3412802 w 5637443"/>
              <a:gd name="connsiteY4" fmla="*/ 6649010 h 7784829"/>
              <a:gd name="connsiteX5" fmla="*/ 3412802 w 5637443"/>
              <a:gd name="connsiteY5" fmla="*/ 1414195 h 7784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37443" h="7784829">
                <a:moveTo>
                  <a:pt x="5637443" y="0"/>
                </a:moveTo>
                <a:lnTo>
                  <a:pt x="5637443" y="7784829"/>
                </a:lnTo>
                <a:lnTo>
                  <a:pt x="722035" y="7784829"/>
                </a:lnTo>
                <a:lnTo>
                  <a:pt x="0" y="6649010"/>
                </a:lnTo>
                <a:lnTo>
                  <a:pt x="3412802" y="6649010"/>
                </a:lnTo>
                <a:lnTo>
                  <a:pt x="3412802" y="1414195"/>
                </a:lnTo>
                <a:close/>
              </a:path>
            </a:pathLst>
          </a:custGeom>
          <a:solidFill>
            <a:schemeClr val="accent1">
              <a:lumMod val="75000"/>
              <a:alpha val="28000"/>
            </a:schemeClr>
          </a:solidFill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平行四边形 7"/>
          <p:cNvSpPr/>
          <p:nvPr userDrawn="1"/>
        </p:nvSpPr>
        <p:spPr>
          <a:xfrm flipH="1">
            <a:off x="9419768" y="0"/>
            <a:ext cx="2946402" cy="2804409"/>
          </a:xfrm>
          <a:prstGeom prst="parallelogram">
            <a:avLst>
              <a:gd name="adj" fmla="val 63482"/>
            </a:avLst>
          </a:prstGeom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任意多边形: 形状 13"/>
          <p:cNvSpPr/>
          <p:nvPr userDrawn="1"/>
        </p:nvSpPr>
        <p:spPr>
          <a:xfrm rot="19653363" flipH="1">
            <a:off x="-564374" y="-3407448"/>
            <a:ext cx="11927378" cy="16470694"/>
          </a:xfrm>
          <a:custGeom>
            <a:avLst/>
            <a:gdLst>
              <a:gd name="connsiteX0" fmla="*/ 5637443 w 5637443"/>
              <a:gd name="connsiteY0" fmla="*/ 0 h 7784829"/>
              <a:gd name="connsiteX1" fmla="*/ 5637443 w 5637443"/>
              <a:gd name="connsiteY1" fmla="*/ 7784829 h 7784829"/>
              <a:gd name="connsiteX2" fmla="*/ 722035 w 5637443"/>
              <a:gd name="connsiteY2" fmla="*/ 7784829 h 7784829"/>
              <a:gd name="connsiteX3" fmla="*/ 0 w 5637443"/>
              <a:gd name="connsiteY3" fmla="*/ 6649010 h 7784829"/>
              <a:gd name="connsiteX4" fmla="*/ 3412802 w 5637443"/>
              <a:gd name="connsiteY4" fmla="*/ 6649010 h 7784829"/>
              <a:gd name="connsiteX5" fmla="*/ 3412802 w 5637443"/>
              <a:gd name="connsiteY5" fmla="*/ 1414195 h 7784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37443" h="7784829">
                <a:moveTo>
                  <a:pt x="5637443" y="0"/>
                </a:moveTo>
                <a:lnTo>
                  <a:pt x="5637443" y="7784829"/>
                </a:lnTo>
                <a:lnTo>
                  <a:pt x="722035" y="7784829"/>
                </a:lnTo>
                <a:lnTo>
                  <a:pt x="0" y="6649010"/>
                </a:lnTo>
                <a:lnTo>
                  <a:pt x="3412802" y="6649010"/>
                </a:lnTo>
                <a:lnTo>
                  <a:pt x="3412802" y="1414195"/>
                </a:lnTo>
                <a:close/>
              </a:path>
            </a:pathLst>
          </a:custGeom>
          <a:ln>
            <a:noFill/>
          </a:ln>
          <a:effectLst>
            <a:outerShdw blurRad="939800" dist="330200" dir="1026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任意多边形: 形状 24"/>
          <p:cNvSpPr/>
          <p:nvPr userDrawn="1"/>
        </p:nvSpPr>
        <p:spPr>
          <a:xfrm rot="19653363" flipH="1">
            <a:off x="3756111" y="1510576"/>
            <a:ext cx="1128585" cy="7892647"/>
          </a:xfrm>
          <a:custGeom>
            <a:avLst/>
            <a:gdLst>
              <a:gd name="connsiteX0" fmla="*/ 1128585 w 1128585"/>
              <a:gd name="connsiteY0" fmla="*/ 0 h 7892647"/>
              <a:gd name="connsiteX1" fmla="*/ 0 w 1128585"/>
              <a:gd name="connsiteY1" fmla="*/ 717437 h 7892647"/>
              <a:gd name="connsiteX2" fmla="*/ 0 w 1128585"/>
              <a:gd name="connsiteY2" fmla="*/ 717438 h 7892647"/>
              <a:gd name="connsiteX3" fmla="*/ 561002 w 1128585"/>
              <a:gd name="connsiteY3" fmla="*/ 360811 h 7892647"/>
              <a:gd name="connsiteX4" fmla="*/ 561001 w 1128585"/>
              <a:gd name="connsiteY4" fmla="*/ 7892647 h 7892647"/>
              <a:gd name="connsiteX5" fmla="*/ 1128585 w 1128585"/>
              <a:gd name="connsiteY5" fmla="*/ 7892647 h 7892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28585" h="7892647">
                <a:moveTo>
                  <a:pt x="1128585" y="0"/>
                </a:moveTo>
                <a:lnTo>
                  <a:pt x="0" y="717437"/>
                </a:lnTo>
                <a:lnTo>
                  <a:pt x="0" y="717438"/>
                </a:lnTo>
                <a:lnTo>
                  <a:pt x="561002" y="360811"/>
                </a:lnTo>
                <a:lnTo>
                  <a:pt x="561001" y="7892647"/>
                </a:lnTo>
                <a:lnTo>
                  <a:pt x="1128585" y="7892647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100000">
                <a:schemeClr val="bg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任意多边形: 形状 16"/>
          <p:cNvSpPr/>
          <p:nvPr userDrawn="1"/>
        </p:nvSpPr>
        <p:spPr>
          <a:xfrm rot="19653363" flipH="1">
            <a:off x="2627705" y="1510575"/>
            <a:ext cx="1128586" cy="7892647"/>
          </a:xfrm>
          <a:custGeom>
            <a:avLst/>
            <a:gdLst>
              <a:gd name="connsiteX0" fmla="*/ 1128586 w 1128586"/>
              <a:gd name="connsiteY0" fmla="*/ 0 h 7892647"/>
              <a:gd name="connsiteX1" fmla="*/ 1 w 1128586"/>
              <a:gd name="connsiteY1" fmla="*/ 717437 h 7892647"/>
              <a:gd name="connsiteX2" fmla="*/ 0 w 1128586"/>
              <a:gd name="connsiteY2" fmla="*/ 7892647 h 7892647"/>
              <a:gd name="connsiteX3" fmla="*/ 1128586 w 1128586"/>
              <a:gd name="connsiteY3" fmla="*/ 7892647 h 7892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8586" h="7892647">
                <a:moveTo>
                  <a:pt x="1128586" y="0"/>
                </a:moveTo>
                <a:lnTo>
                  <a:pt x="1" y="717437"/>
                </a:lnTo>
                <a:lnTo>
                  <a:pt x="0" y="7892647"/>
                </a:lnTo>
                <a:lnTo>
                  <a:pt x="1128586" y="7892647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100000">
                <a:schemeClr val="bg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2" name="任意多边形: 形状 31"/>
          <p:cNvSpPr/>
          <p:nvPr userDrawn="1"/>
        </p:nvSpPr>
        <p:spPr>
          <a:xfrm rot="19653363" flipH="1">
            <a:off x="-805666" y="1105276"/>
            <a:ext cx="11052444" cy="15262484"/>
          </a:xfrm>
          <a:custGeom>
            <a:avLst/>
            <a:gdLst>
              <a:gd name="connsiteX0" fmla="*/ 5637443 w 5637443"/>
              <a:gd name="connsiteY0" fmla="*/ 0 h 7784829"/>
              <a:gd name="connsiteX1" fmla="*/ 5637443 w 5637443"/>
              <a:gd name="connsiteY1" fmla="*/ 7784829 h 7784829"/>
              <a:gd name="connsiteX2" fmla="*/ 722035 w 5637443"/>
              <a:gd name="connsiteY2" fmla="*/ 7784829 h 7784829"/>
              <a:gd name="connsiteX3" fmla="*/ 0 w 5637443"/>
              <a:gd name="connsiteY3" fmla="*/ 6649010 h 7784829"/>
              <a:gd name="connsiteX4" fmla="*/ 3412802 w 5637443"/>
              <a:gd name="connsiteY4" fmla="*/ 6649010 h 7784829"/>
              <a:gd name="connsiteX5" fmla="*/ 3412802 w 5637443"/>
              <a:gd name="connsiteY5" fmla="*/ 1414195 h 7784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37443" h="7784829">
                <a:moveTo>
                  <a:pt x="5637443" y="0"/>
                </a:moveTo>
                <a:lnTo>
                  <a:pt x="5637443" y="7784829"/>
                </a:lnTo>
                <a:lnTo>
                  <a:pt x="722035" y="7784829"/>
                </a:lnTo>
                <a:lnTo>
                  <a:pt x="0" y="6649010"/>
                </a:lnTo>
                <a:lnTo>
                  <a:pt x="3412802" y="6649010"/>
                </a:lnTo>
                <a:lnTo>
                  <a:pt x="3412802" y="1414195"/>
                </a:lnTo>
                <a:close/>
              </a:path>
            </a:pathLst>
          </a:custGeom>
          <a:solidFill>
            <a:schemeClr val="bg1">
              <a:alpha val="13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6" name="任意多边形: 形状 25"/>
          <p:cNvSpPr/>
          <p:nvPr userDrawn="1"/>
        </p:nvSpPr>
        <p:spPr>
          <a:xfrm rot="19653363" flipH="1">
            <a:off x="-921959" y="1324034"/>
            <a:ext cx="11052444" cy="15262484"/>
          </a:xfrm>
          <a:custGeom>
            <a:avLst/>
            <a:gdLst>
              <a:gd name="connsiteX0" fmla="*/ 5637443 w 5637443"/>
              <a:gd name="connsiteY0" fmla="*/ 0 h 7784829"/>
              <a:gd name="connsiteX1" fmla="*/ 5637443 w 5637443"/>
              <a:gd name="connsiteY1" fmla="*/ 7784829 h 7784829"/>
              <a:gd name="connsiteX2" fmla="*/ 722035 w 5637443"/>
              <a:gd name="connsiteY2" fmla="*/ 7784829 h 7784829"/>
              <a:gd name="connsiteX3" fmla="*/ 0 w 5637443"/>
              <a:gd name="connsiteY3" fmla="*/ 6649010 h 7784829"/>
              <a:gd name="connsiteX4" fmla="*/ 3412802 w 5637443"/>
              <a:gd name="connsiteY4" fmla="*/ 6649010 h 7784829"/>
              <a:gd name="connsiteX5" fmla="*/ 3412802 w 5637443"/>
              <a:gd name="connsiteY5" fmla="*/ 1414195 h 7784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37443" h="7784829">
                <a:moveTo>
                  <a:pt x="5637443" y="0"/>
                </a:moveTo>
                <a:lnTo>
                  <a:pt x="5637443" y="7784829"/>
                </a:lnTo>
                <a:lnTo>
                  <a:pt x="722035" y="7784829"/>
                </a:lnTo>
                <a:lnTo>
                  <a:pt x="0" y="6649010"/>
                </a:lnTo>
                <a:lnTo>
                  <a:pt x="3412802" y="6649010"/>
                </a:lnTo>
                <a:lnTo>
                  <a:pt x="3412802" y="1414195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ffectLst>
            <a:innerShdw blurRad="546100" dist="63500" dir="12300000">
              <a:prstClr val="black">
                <a:alpha val="2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任意多边形: 形状 5"/>
          <p:cNvSpPr/>
          <p:nvPr userDrawn="1"/>
        </p:nvSpPr>
        <p:spPr>
          <a:xfrm rot="19653363" flipH="1">
            <a:off x="11376689" y="-2119027"/>
            <a:ext cx="5637443" cy="7784829"/>
          </a:xfrm>
          <a:custGeom>
            <a:avLst/>
            <a:gdLst>
              <a:gd name="connsiteX0" fmla="*/ 5637443 w 5637443"/>
              <a:gd name="connsiteY0" fmla="*/ 0 h 7784829"/>
              <a:gd name="connsiteX1" fmla="*/ 5637443 w 5637443"/>
              <a:gd name="connsiteY1" fmla="*/ 7784829 h 7784829"/>
              <a:gd name="connsiteX2" fmla="*/ 722035 w 5637443"/>
              <a:gd name="connsiteY2" fmla="*/ 7784829 h 7784829"/>
              <a:gd name="connsiteX3" fmla="*/ 0 w 5637443"/>
              <a:gd name="connsiteY3" fmla="*/ 6649010 h 7784829"/>
              <a:gd name="connsiteX4" fmla="*/ 3412802 w 5637443"/>
              <a:gd name="connsiteY4" fmla="*/ 6649010 h 7784829"/>
              <a:gd name="connsiteX5" fmla="*/ 3412802 w 5637443"/>
              <a:gd name="connsiteY5" fmla="*/ 1414195 h 7784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37443" h="7784829">
                <a:moveTo>
                  <a:pt x="5637443" y="0"/>
                </a:moveTo>
                <a:lnTo>
                  <a:pt x="5637443" y="7784829"/>
                </a:lnTo>
                <a:lnTo>
                  <a:pt x="722035" y="7784829"/>
                </a:lnTo>
                <a:lnTo>
                  <a:pt x="0" y="6649010"/>
                </a:lnTo>
                <a:lnTo>
                  <a:pt x="3412802" y="6649010"/>
                </a:lnTo>
                <a:lnTo>
                  <a:pt x="3412802" y="1414195"/>
                </a:lnTo>
                <a:close/>
              </a:path>
            </a:pathLst>
          </a:custGeom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0" name="平行四边形 39"/>
          <p:cNvSpPr/>
          <p:nvPr userDrawn="1"/>
        </p:nvSpPr>
        <p:spPr>
          <a:xfrm flipH="1">
            <a:off x="2592613" y="2272921"/>
            <a:ext cx="559081" cy="446990"/>
          </a:xfrm>
          <a:prstGeom prst="parallelogram">
            <a:avLst>
              <a:gd name="adj" fmla="val 64680"/>
            </a:avLst>
          </a:prstGeom>
          <a:solidFill>
            <a:schemeClr val="accent3">
              <a:alpha val="35000"/>
            </a:schemeClr>
          </a:solidFill>
          <a:ln>
            <a:noFill/>
          </a:ln>
          <a:effectLst>
            <a:outerShdw blurRad="812800" dist="406400" dir="1200000" sx="116000" sy="116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9" name="平行四边形 38"/>
          <p:cNvSpPr/>
          <p:nvPr userDrawn="1"/>
        </p:nvSpPr>
        <p:spPr>
          <a:xfrm flipH="1">
            <a:off x="2946893" y="2272921"/>
            <a:ext cx="804264" cy="446990"/>
          </a:xfrm>
          <a:prstGeom prst="parallelogram">
            <a:avLst>
              <a:gd name="adj" fmla="val 64680"/>
            </a:avLst>
          </a:prstGeom>
          <a:solidFill>
            <a:schemeClr val="accent3"/>
          </a:solidFill>
          <a:ln>
            <a:noFill/>
          </a:ln>
          <a:effectLst>
            <a:outerShdw blurRad="812800" dist="406400" dir="1200000" sx="116000" sy="116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平行四边形 17"/>
          <p:cNvSpPr/>
          <p:nvPr userDrawn="1"/>
        </p:nvSpPr>
        <p:spPr>
          <a:xfrm flipH="1">
            <a:off x="2112134" y="-41134"/>
            <a:ext cx="8242703" cy="2462879"/>
          </a:xfrm>
          <a:prstGeom prst="parallelogram">
            <a:avLst>
              <a:gd name="adj" fmla="val 64680"/>
            </a:avLst>
          </a:prstGeom>
          <a:solidFill>
            <a:schemeClr val="accent3">
              <a:lumMod val="20000"/>
              <a:lumOff val="80000"/>
              <a:alpha val="62000"/>
            </a:schemeClr>
          </a:solidFill>
          <a:ln>
            <a:noFill/>
          </a:ln>
          <a:effectLst>
            <a:outerShdw blurRad="812800" dist="406400" dir="1200000" sx="116000" sy="116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5" name="平行四边形 34"/>
          <p:cNvSpPr/>
          <p:nvPr userDrawn="1"/>
        </p:nvSpPr>
        <p:spPr>
          <a:xfrm flipH="1">
            <a:off x="9118695" y="0"/>
            <a:ext cx="5483984" cy="5219699"/>
          </a:xfrm>
          <a:prstGeom prst="parallelogram">
            <a:avLst>
              <a:gd name="adj" fmla="val 63482"/>
            </a:avLst>
          </a:prstGeom>
          <a:gradFill flip="none" rotWithShape="1">
            <a:gsLst>
              <a:gs pos="0">
                <a:schemeClr val="accent1">
                  <a:alpha val="15000"/>
                </a:schemeClr>
              </a:gs>
              <a:gs pos="100000">
                <a:schemeClr val="accent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6" name="平行四边形 35"/>
          <p:cNvSpPr/>
          <p:nvPr userDrawn="1"/>
        </p:nvSpPr>
        <p:spPr>
          <a:xfrm flipH="1">
            <a:off x="6095922" y="-4248151"/>
            <a:ext cx="8782349" cy="5219699"/>
          </a:xfrm>
          <a:prstGeom prst="parallelogram">
            <a:avLst>
              <a:gd name="adj" fmla="val 63482"/>
            </a:avLst>
          </a:prstGeom>
          <a:gradFill flip="none" rotWithShape="1">
            <a:gsLst>
              <a:gs pos="0">
                <a:schemeClr val="accent1">
                  <a:alpha val="15000"/>
                </a:schemeClr>
              </a:gs>
              <a:gs pos="100000">
                <a:schemeClr val="accent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9" name="任意多边形: 形状 28"/>
          <p:cNvSpPr/>
          <p:nvPr userDrawn="1"/>
        </p:nvSpPr>
        <p:spPr>
          <a:xfrm flipH="1">
            <a:off x="3809213" y="2433401"/>
            <a:ext cx="1590101" cy="1991198"/>
          </a:xfrm>
          <a:custGeom>
            <a:avLst/>
            <a:gdLst>
              <a:gd name="connsiteX0" fmla="*/ 1590101 w 1590101"/>
              <a:gd name="connsiteY0" fmla="*/ 0 h 1991198"/>
              <a:gd name="connsiteX1" fmla="*/ 1287907 w 1590101"/>
              <a:gd name="connsiteY1" fmla="*/ 0 h 1991198"/>
              <a:gd name="connsiteX2" fmla="*/ 0 w 1590101"/>
              <a:gd name="connsiteY2" fmla="*/ 1991198 h 1991198"/>
              <a:gd name="connsiteX3" fmla="*/ 302194 w 1590101"/>
              <a:gd name="connsiteY3" fmla="*/ 1991198 h 1991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90101" h="1991198">
                <a:moveTo>
                  <a:pt x="1590101" y="0"/>
                </a:moveTo>
                <a:lnTo>
                  <a:pt x="1287907" y="0"/>
                </a:lnTo>
                <a:lnTo>
                  <a:pt x="0" y="1991198"/>
                </a:lnTo>
                <a:lnTo>
                  <a:pt x="302194" y="1991198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100000">
                <a:schemeClr val="bg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3" name="Title 7"/>
          <p:cNvSpPr>
            <a:spLocks noGrp="1"/>
          </p:cNvSpPr>
          <p:nvPr>
            <p:ph type="title"/>
          </p:nvPr>
        </p:nvSpPr>
        <p:spPr>
          <a:xfrm>
            <a:off x="3704942" y="146732"/>
            <a:ext cx="5138239" cy="1835566"/>
          </a:xfrm>
          <a:prstGeom prst="rect">
            <a:avLst/>
          </a:prstGeom>
        </p:spPr>
        <p:txBody>
          <a:bodyPr anchor="ctr"/>
          <a:lstStyle>
            <a:lvl1pPr>
              <a:defRPr b="1">
                <a:solidFill>
                  <a:srgbClr val="AA790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4" name="Subtitle 2"/>
          <p:cNvSpPr>
            <a:spLocks noGrp="1"/>
          </p:cNvSpPr>
          <p:nvPr>
            <p:ph type="subTitle" idx="1"/>
          </p:nvPr>
        </p:nvSpPr>
        <p:spPr>
          <a:xfrm>
            <a:off x="3704942" y="1983669"/>
            <a:ext cx="6759972" cy="446989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3200">
                <a:solidFill>
                  <a:srgbClr val="003366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3" name="Rectangle 2"/>
          <p:cNvSpPr/>
          <p:nvPr userDrawn="1"/>
        </p:nvSpPr>
        <p:spPr>
          <a:xfrm>
            <a:off x="-4679599" y="-4289523"/>
            <a:ext cx="23341956" cy="4289523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1" name="Rectangle 30"/>
          <p:cNvSpPr/>
          <p:nvPr userDrawn="1"/>
        </p:nvSpPr>
        <p:spPr>
          <a:xfrm>
            <a:off x="12191999" y="0"/>
            <a:ext cx="6470357" cy="18721706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7" name="Rectangle 36"/>
          <p:cNvSpPr/>
          <p:nvPr userDrawn="1"/>
        </p:nvSpPr>
        <p:spPr>
          <a:xfrm>
            <a:off x="-4679598" y="-1"/>
            <a:ext cx="4679597" cy="18721705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1" name="Rectangle 40"/>
          <p:cNvSpPr/>
          <p:nvPr userDrawn="1"/>
        </p:nvSpPr>
        <p:spPr>
          <a:xfrm>
            <a:off x="0" y="6857999"/>
            <a:ext cx="12191997" cy="11863705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Graphic 17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94407" y="256191"/>
            <a:ext cx="2286000" cy="59934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075 0.04838 L -2.08333E-7 0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31" y="-2431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2000" fill="hold"/>
                                        <p:tgtEl>
                                          <p:spTgt spid="38"/>
                                        </p:tgtEl>
                                      </p:cBhvr>
                                      <p:by x="150000" y="150000"/>
                                      <p:from x="109677" y="109677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0" y="0"/>
            <a:ext cx="3330470" cy="739776"/>
            <a:chOff x="0" y="0"/>
            <a:chExt cx="3330470" cy="739776"/>
          </a:xfrm>
        </p:grpSpPr>
        <p:grpSp>
          <p:nvGrpSpPr>
            <p:cNvPr id="12" name="组合 11"/>
            <p:cNvGrpSpPr/>
            <p:nvPr userDrawn="1"/>
          </p:nvGrpSpPr>
          <p:grpSpPr>
            <a:xfrm>
              <a:off x="142298" y="65071"/>
              <a:ext cx="1182090" cy="630862"/>
              <a:chOff x="6624541" y="159009"/>
              <a:chExt cx="731216" cy="390238"/>
            </a:xfrm>
          </p:grpSpPr>
          <p:sp>
            <p:nvSpPr>
              <p:cNvPr id="13" name="任意多边形 12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4" name="任意多边形 13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gradFill flip="none" rotWithShape="1">
                <a:gsLst>
                  <a:gs pos="29000">
                    <a:schemeClr val="accent1">
                      <a:lumMod val="75000"/>
                    </a:schemeClr>
                  </a:gs>
                  <a:gs pos="57000">
                    <a:schemeClr val="accent1">
                      <a:lumMod val="75000"/>
                      <a:alpha val="0"/>
                    </a:schemeClr>
                  </a:gs>
                </a:gsLst>
                <a:lin ang="2700000" scaled="0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9" name="任意多边形 28"/>
            <p:cNvSpPr/>
            <p:nvPr userDrawn="1"/>
          </p:nvSpPr>
          <p:spPr>
            <a:xfrm>
              <a:off x="0" y="1"/>
              <a:ext cx="2975322" cy="739775"/>
            </a:xfrm>
            <a:custGeom>
              <a:avLst/>
              <a:gdLst>
                <a:gd name="connsiteX0" fmla="*/ 0 w 2975322"/>
                <a:gd name="connsiteY0" fmla="*/ 0 h 739775"/>
                <a:gd name="connsiteX1" fmla="*/ 2975322 w 2975322"/>
                <a:gd name="connsiteY1" fmla="*/ 0 h 739775"/>
                <a:gd name="connsiteX2" fmla="*/ 2852807 w 2975322"/>
                <a:gd name="connsiteY2" fmla="*/ 121704 h 739775"/>
                <a:gd name="connsiteX3" fmla="*/ 794910 w 2975322"/>
                <a:gd name="connsiteY3" fmla="*/ 121704 h 739775"/>
                <a:gd name="connsiteX4" fmla="*/ 225889 w 2975322"/>
                <a:gd name="connsiteY4" fmla="*/ 739775 h 739775"/>
                <a:gd name="connsiteX5" fmla="*/ 0 w 2975322"/>
                <a:gd name="connsiteY5" fmla="*/ 739775 h 73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75322" h="739775">
                  <a:moveTo>
                    <a:pt x="0" y="0"/>
                  </a:moveTo>
                  <a:lnTo>
                    <a:pt x="2975322" y="0"/>
                  </a:lnTo>
                  <a:lnTo>
                    <a:pt x="2852807" y="121704"/>
                  </a:lnTo>
                  <a:lnTo>
                    <a:pt x="794910" y="121704"/>
                  </a:lnTo>
                  <a:lnTo>
                    <a:pt x="225889" y="739775"/>
                  </a:lnTo>
                  <a:lnTo>
                    <a:pt x="0" y="739775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6" name="直角三角形 15"/>
            <p:cNvSpPr/>
            <p:nvPr userDrawn="1"/>
          </p:nvSpPr>
          <p:spPr>
            <a:xfrm flipV="1">
              <a:off x="0" y="0"/>
              <a:ext cx="388144" cy="388144"/>
            </a:xfrm>
            <a:prstGeom prst="rtTriangle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7" name="任意多边形 16"/>
            <p:cNvSpPr/>
            <p:nvPr userDrawn="1"/>
          </p:nvSpPr>
          <p:spPr>
            <a:xfrm>
              <a:off x="2" y="0"/>
              <a:ext cx="606259" cy="252413"/>
            </a:xfrm>
            <a:custGeom>
              <a:avLst/>
              <a:gdLst>
                <a:gd name="connsiteX0" fmla="*/ 0 w 2353883"/>
                <a:gd name="connsiteY0" fmla="*/ 0 h 980028"/>
                <a:gd name="connsiteX1" fmla="*/ 2353883 w 2353883"/>
                <a:gd name="connsiteY1" fmla="*/ 0 h 980028"/>
                <a:gd name="connsiteX2" fmla="*/ 1367320 w 2353883"/>
                <a:gd name="connsiteY2" fmla="*/ 980028 h 980028"/>
                <a:gd name="connsiteX3" fmla="*/ 0 w 2353883"/>
                <a:gd name="connsiteY3" fmla="*/ 980028 h 9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53883" h="980028">
                  <a:moveTo>
                    <a:pt x="0" y="0"/>
                  </a:moveTo>
                  <a:lnTo>
                    <a:pt x="2353883" y="0"/>
                  </a:lnTo>
                  <a:lnTo>
                    <a:pt x="1367320" y="980028"/>
                  </a:lnTo>
                  <a:lnTo>
                    <a:pt x="0" y="980028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8" name="任意多边形 17"/>
            <p:cNvSpPr/>
            <p:nvPr userDrawn="1"/>
          </p:nvSpPr>
          <p:spPr>
            <a:xfrm>
              <a:off x="2034063" y="1"/>
              <a:ext cx="1011871" cy="555880"/>
            </a:xfrm>
            <a:custGeom>
              <a:avLst/>
              <a:gdLst>
                <a:gd name="connsiteX0" fmla="*/ 837397 w 1514221"/>
                <a:gd name="connsiteY0" fmla="*/ 0 h 831850"/>
                <a:gd name="connsiteX1" fmla="*/ 1116227 w 1514221"/>
                <a:gd name="connsiteY1" fmla="*/ 0 h 831850"/>
                <a:gd name="connsiteX2" fmla="*/ 1235391 w 1514221"/>
                <a:gd name="connsiteY2" fmla="*/ 0 h 831850"/>
                <a:gd name="connsiteX3" fmla="*/ 1514221 w 1514221"/>
                <a:gd name="connsiteY3" fmla="*/ 0 h 831850"/>
                <a:gd name="connsiteX4" fmla="*/ 676825 w 1514221"/>
                <a:gd name="connsiteY4" fmla="*/ 831850 h 831850"/>
                <a:gd name="connsiteX5" fmla="*/ 397995 w 1514221"/>
                <a:gd name="connsiteY5" fmla="*/ 831850 h 831850"/>
                <a:gd name="connsiteX6" fmla="*/ 278830 w 1514221"/>
                <a:gd name="connsiteY6" fmla="*/ 831850 h 831850"/>
                <a:gd name="connsiteX7" fmla="*/ 0 w 1514221"/>
                <a:gd name="connsiteY7" fmla="*/ 831850 h 831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14221" h="831850">
                  <a:moveTo>
                    <a:pt x="837397" y="0"/>
                  </a:moveTo>
                  <a:lnTo>
                    <a:pt x="1116227" y="0"/>
                  </a:lnTo>
                  <a:lnTo>
                    <a:pt x="1235391" y="0"/>
                  </a:lnTo>
                  <a:lnTo>
                    <a:pt x="1514221" y="0"/>
                  </a:lnTo>
                  <a:lnTo>
                    <a:pt x="676825" y="831850"/>
                  </a:lnTo>
                  <a:lnTo>
                    <a:pt x="397995" y="831850"/>
                  </a:lnTo>
                  <a:lnTo>
                    <a:pt x="278830" y="831850"/>
                  </a:lnTo>
                  <a:lnTo>
                    <a:pt x="0" y="83185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9" name="任意多边形 18"/>
            <p:cNvSpPr/>
            <p:nvPr userDrawn="1"/>
          </p:nvSpPr>
          <p:spPr>
            <a:xfrm>
              <a:off x="2659732" y="1"/>
              <a:ext cx="670738" cy="446886"/>
            </a:xfrm>
            <a:custGeom>
              <a:avLst/>
              <a:gdLst>
                <a:gd name="connsiteX0" fmla="*/ 552910 w 824374"/>
                <a:gd name="connsiteY0" fmla="*/ 0 h 549247"/>
                <a:gd name="connsiteX1" fmla="*/ 824374 w 824374"/>
                <a:gd name="connsiteY1" fmla="*/ 0 h 549247"/>
                <a:gd name="connsiteX2" fmla="*/ 271464 w 824374"/>
                <a:gd name="connsiteY2" fmla="*/ 549247 h 549247"/>
                <a:gd name="connsiteX3" fmla="*/ 0 w 824374"/>
                <a:gd name="connsiteY3" fmla="*/ 549247 h 549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4374" h="549247">
                  <a:moveTo>
                    <a:pt x="552910" y="0"/>
                  </a:moveTo>
                  <a:lnTo>
                    <a:pt x="824374" y="0"/>
                  </a:lnTo>
                  <a:lnTo>
                    <a:pt x="271464" y="549247"/>
                  </a:lnTo>
                  <a:lnTo>
                    <a:pt x="0" y="549247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21" name="任意多边形 20"/>
          <p:cNvSpPr/>
          <p:nvPr userDrawn="1"/>
        </p:nvSpPr>
        <p:spPr>
          <a:xfrm>
            <a:off x="-339254" y="546773"/>
            <a:ext cx="824374" cy="549247"/>
          </a:xfrm>
          <a:custGeom>
            <a:avLst/>
            <a:gdLst>
              <a:gd name="connsiteX0" fmla="*/ 552910 w 824374"/>
              <a:gd name="connsiteY0" fmla="*/ 0 h 549247"/>
              <a:gd name="connsiteX1" fmla="*/ 824374 w 824374"/>
              <a:gd name="connsiteY1" fmla="*/ 0 h 549247"/>
              <a:gd name="connsiteX2" fmla="*/ 271464 w 824374"/>
              <a:gd name="connsiteY2" fmla="*/ 549247 h 549247"/>
              <a:gd name="connsiteX3" fmla="*/ 0 w 824374"/>
              <a:gd name="connsiteY3" fmla="*/ 549247 h 549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374" h="549247">
                <a:moveTo>
                  <a:pt x="552910" y="0"/>
                </a:moveTo>
                <a:lnTo>
                  <a:pt x="824374" y="0"/>
                </a:lnTo>
                <a:lnTo>
                  <a:pt x="271464" y="549247"/>
                </a:lnTo>
                <a:lnTo>
                  <a:pt x="0" y="549247"/>
                </a:lnTo>
                <a:close/>
              </a:path>
            </a:pathLst>
          </a:custGeom>
          <a:gradFill>
            <a:gsLst>
              <a:gs pos="0">
                <a:schemeClr val="bg1"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2" name="直接连接符 21"/>
          <p:cNvCxnSpPr/>
          <p:nvPr userDrawn="1"/>
        </p:nvCxnSpPr>
        <p:spPr>
          <a:xfrm>
            <a:off x="0" y="843113"/>
            <a:ext cx="11964987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平行四边形 22"/>
          <p:cNvSpPr/>
          <p:nvPr userDrawn="1"/>
        </p:nvSpPr>
        <p:spPr>
          <a:xfrm>
            <a:off x="11798295" y="685489"/>
            <a:ext cx="166692" cy="97239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平行四边形 23"/>
          <p:cNvSpPr/>
          <p:nvPr userDrawn="1"/>
        </p:nvSpPr>
        <p:spPr>
          <a:xfrm>
            <a:off x="11631603" y="685489"/>
            <a:ext cx="166692" cy="97239"/>
          </a:xfrm>
          <a:prstGeom prst="parallelogram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" name="Rectangle 6"/>
          <p:cNvSpPr/>
          <p:nvPr/>
        </p:nvSpPr>
        <p:spPr>
          <a:xfrm flipV="1">
            <a:off x="0" y="6504449"/>
            <a:ext cx="12192000" cy="365124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4896643" y="6476843"/>
            <a:ext cx="2171700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DSA | HKUST(GZ)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106487" y="156576"/>
            <a:ext cx="9336257" cy="6308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defRPr lang="en-US" altLang="en-US" sz="3600" b="1" strike="noStrike" kern="1200" spc="0" baseline="0" dirty="0" smtClean="0">
                <a:solidFill>
                  <a:srgbClr val="003366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838200" y="1371600"/>
            <a:ext cx="10515600" cy="4680000"/>
          </a:xfrm>
          <a:prstGeom prst="rect">
            <a:avLst/>
          </a:prstGeom>
        </p:spPr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685800" indent="-228600">
              <a:buFont typeface="System Font Regular"/>
              <a:buChar char="–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600200" indent="-228600">
              <a:buFont typeface="System Font Regular"/>
              <a:buChar char="–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  <a:endParaRPr lang="en-GB" dirty="0"/>
          </a:p>
          <a:p>
            <a:pPr lvl="1"/>
            <a:r>
              <a:rPr lang="en-GB" dirty="0"/>
              <a:t>Second level</a:t>
            </a:r>
            <a:endParaRPr lang="en-GB" dirty="0"/>
          </a:p>
          <a:p>
            <a:pPr lvl="2"/>
            <a:r>
              <a:rPr lang="en-GB" dirty="0"/>
              <a:t>Third level</a:t>
            </a:r>
            <a:endParaRPr lang="en-GB" dirty="0"/>
          </a:p>
          <a:p>
            <a:pPr lvl="3"/>
            <a:r>
              <a:rPr lang="en-GB" dirty="0"/>
              <a:t>Fourth level</a:t>
            </a:r>
            <a:endParaRPr lang="en-GB" dirty="0"/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3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51772" y="6515381"/>
            <a:ext cx="740228" cy="365125"/>
          </a:xfrm>
          <a:prstGeom prst="rect">
            <a:avLst/>
          </a:prstGeom>
        </p:spPr>
        <p:txBody>
          <a:bodyPr anchor="ctr"/>
          <a:lstStyle>
            <a:lvl1pPr>
              <a:defRPr sz="22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48D484B4-D9FB-CC40-86CD-AFBD26B2E985}" type="slidenum">
              <a:rPr lang="en-US" smtClean="0"/>
            </a:fld>
            <a:endParaRPr lang="en-US" dirty="0"/>
          </a:p>
        </p:txBody>
      </p:sp>
      <p:sp>
        <p:nvSpPr>
          <p:cNvPr id="26" name="文本框 30"/>
          <p:cNvSpPr txBox="1"/>
          <p:nvPr userDrawn="1"/>
        </p:nvSpPr>
        <p:spPr>
          <a:xfrm>
            <a:off x="142298" y="6473952"/>
            <a:ext cx="1278571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Jing Tang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4" name="Graphic 16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42744" y="190354"/>
            <a:ext cx="1645920" cy="43152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0" y="0"/>
            <a:ext cx="3330470" cy="739776"/>
            <a:chOff x="0" y="0"/>
            <a:chExt cx="3330470" cy="739776"/>
          </a:xfrm>
        </p:grpSpPr>
        <p:grpSp>
          <p:nvGrpSpPr>
            <p:cNvPr id="12" name="组合 11"/>
            <p:cNvGrpSpPr/>
            <p:nvPr userDrawn="1"/>
          </p:nvGrpSpPr>
          <p:grpSpPr>
            <a:xfrm>
              <a:off x="142298" y="65071"/>
              <a:ext cx="1182090" cy="630862"/>
              <a:chOff x="6624541" y="159009"/>
              <a:chExt cx="731216" cy="390238"/>
            </a:xfrm>
          </p:grpSpPr>
          <p:sp>
            <p:nvSpPr>
              <p:cNvPr id="13" name="任意多边形 12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4" name="任意多边形 13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gradFill flip="none" rotWithShape="1">
                <a:gsLst>
                  <a:gs pos="29000">
                    <a:schemeClr val="accent1">
                      <a:lumMod val="75000"/>
                    </a:schemeClr>
                  </a:gs>
                  <a:gs pos="57000">
                    <a:schemeClr val="accent1">
                      <a:lumMod val="75000"/>
                      <a:alpha val="0"/>
                    </a:schemeClr>
                  </a:gs>
                </a:gsLst>
                <a:lin ang="2700000" scaled="0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9" name="任意多边形 28"/>
            <p:cNvSpPr/>
            <p:nvPr userDrawn="1"/>
          </p:nvSpPr>
          <p:spPr>
            <a:xfrm>
              <a:off x="0" y="1"/>
              <a:ext cx="2975322" cy="739775"/>
            </a:xfrm>
            <a:custGeom>
              <a:avLst/>
              <a:gdLst>
                <a:gd name="connsiteX0" fmla="*/ 0 w 2975322"/>
                <a:gd name="connsiteY0" fmla="*/ 0 h 739775"/>
                <a:gd name="connsiteX1" fmla="*/ 2975322 w 2975322"/>
                <a:gd name="connsiteY1" fmla="*/ 0 h 739775"/>
                <a:gd name="connsiteX2" fmla="*/ 2852807 w 2975322"/>
                <a:gd name="connsiteY2" fmla="*/ 121704 h 739775"/>
                <a:gd name="connsiteX3" fmla="*/ 794910 w 2975322"/>
                <a:gd name="connsiteY3" fmla="*/ 121704 h 739775"/>
                <a:gd name="connsiteX4" fmla="*/ 225889 w 2975322"/>
                <a:gd name="connsiteY4" fmla="*/ 739775 h 739775"/>
                <a:gd name="connsiteX5" fmla="*/ 0 w 2975322"/>
                <a:gd name="connsiteY5" fmla="*/ 739775 h 73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75322" h="739775">
                  <a:moveTo>
                    <a:pt x="0" y="0"/>
                  </a:moveTo>
                  <a:lnTo>
                    <a:pt x="2975322" y="0"/>
                  </a:lnTo>
                  <a:lnTo>
                    <a:pt x="2852807" y="121704"/>
                  </a:lnTo>
                  <a:lnTo>
                    <a:pt x="794910" y="121704"/>
                  </a:lnTo>
                  <a:lnTo>
                    <a:pt x="225889" y="739775"/>
                  </a:lnTo>
                  <a:lnTo>
                    <a:pt x="0" y="739775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6" name="直角三角形 15"/>
            <p:cNvSpPr/>
            <p:nvPr userDrawn="1"/>
          </p:nvSpPr>
          <p:spPr>
            <a:xfrm flipV="1">
              <a:off x="0" y="0"/>
              <a:ext cx="388144" cy="388144"/>
            </a:xfrm>
            <a:prstGeom prst="rtTriangle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7" name="任意多边形 16"/>
            <p:cNvSpPr/>
            <p:nvPr userDrawn="1"/>
          </p:nvSpPr>
          <p:spPr>
            <a:xfrm>
              <a:off x="2" y="0"/>
              <a:ext cx="606259" cy="252413"/>
            </a:xfrm>
            <a:custGeom>
              <a:avLst/>
              <a:gdLst>
                <a:gd name="connsiteX0" fmla="*/ 0 w 2353883"/>
                <a:gd name="connsiteY0" fmla="*/ 0 h 980028"/>
                <a:gd name="connsiteX1" fmla="*/ 2353883 w 2353883"/>
                <a:gd name="connsiteY1" fmla="*/ 0 h 980028"/>
                <a:gd name="connsiteX2" fmla="*/ 1367320 w 2353883"/>
                <a:gd name="connsiteY2" fmla="*/ 980028 h 980028"/>
                <a:gd name="connsiteX3" fmla="*/ 0 w 2353883"/>
                <a:gd name="connsiteY3" fmla="*/ 980028 h 9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53883" h="980028">
                  <a:moveTo>
                    <a:pt x="0" y="0"/>
                  </a:moveTo>
                  <a:lnTo>
                    <a:pt x="2353883" y="0"/>
                  </a:lnTo>
                  <a:lnTo>
                    <a:pt x="1367320" y="980028"/>
                  </a:lnTo>
                  <a:lnTo>
                    <a:pt x="0" y="980028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8" name="任意多边形 17"/>
            <p:cNvSpPr/>
            <p:nvPr userDrawn="1"/>
          </p:nvSpPr>
          <p:spPr>
            <a:xfrm>
              <a:off x="2034063" y="1"/>
              <a:ext cx="1011871" cy="555880"/>
            </a:xfrm>
            <a:custGeom>
              <a:avLst/>
              <a:gdLst>
                <a:gd name="connsiteX0" fmla="*/ 837397 w 1514221"/>
                <a:gd name="connsiteY0" fmla="*/ 0 h 831850"/>
                <a:gd name="connsiteX1" fmla="*/ 1116227 w 1514221"/>
                <a:gd name="connsiteY1" fmla="*/ 0 h 831850"/>
                <a:gd name="connsiteX2" fmla="*/ 1235391 w 1514221"/>
                <a:gd name="connsiteY2" fmla="*/ 0 h 831850"/>
                <a:gd name="connsiteX3" fmla="*/ 1514221 w 1514221"/>
                <a:gd name="connsiteY3" fmla="*/ 0 h 831850"/>
                <a:gd name="connsiteX4" fmla="*/ 676825 w 1514221"/>
                <a:gd name="connsiteY4" fmla="*/ 831850 h 831850"/>
                <a:gd name="connsiteX5" fmla="*/ 397995 w 1514221"/>
                <a:gd name="connsiteY5" fmla="*/ 831850 h 831850"/>
                <a:gd name="connsiteX6" fmla="*/ 278830 w 1514221"/>
                <a:gd name="connsiteY6" fmla="*/ 831850 h 831850"/>
                <a:gd name="connsiteX7" fmla="*/ 0 w 1514221"/>
                <a:gd name="connsiteY7" fmla="*/ 831850 h 831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14221" h="831850">
                  <a:moveTo>
                    <a:pt x="837397" y="0"/>
                  </a:moveTo>
                  <a:lnTo>
                    <a:pt x="1116227" y="0"/>
                  </a:lnTo>
                  <a:lnTo>
                    <a:pt x="1235391" y="0"/>
                  </a:lnTo>
                  <a:lnTo>
                    <a:pt x="1514221" y="0"/>
                  </a:lnTo>
                  <a:lnTo>
                    <a:pt x="676825" y="831850"/>
                  </a:lnTo>
                  <a:lnTo>
                    <a:pt x="397995" y="831850"/>
                  </a:lnTo>
                  <a:lnTo>
                    <a:pt x="278830" y="831850"/>
                  </a:lnTo>
                  <a:lnTo>
                    <a:pt x="0" y="83185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9" name="任意多边形 18"/>
            <p:cNvSpPr/>
            <p:nvPr userDrawn="1"/>
          </p:nvSpPr>
          <p:spPr>
            <a:xfrm>
              <a:off x="2659732" y="1"/>
              <a:ext cx="670738" cy="446886"/>
            </a:xfrm>
            <a:custGeom>
              <a:avLst/>
              <a:gdLst>
                <a:gd name="connsiteX0" fmla="*/ 552910 w 824374"/>
                <a:gd name="connsiteY0" fmla="*/ 0 h 549247"/>
                <a:gd name="connsiteX1" fmla="*/ 824374 w 824374"/>
                <a:gd name="connsiteY1" fmla="*/ 0 h 549247"/>
                <a:gd name="connsiteX2" fmla="*/ 271464 w 824374"/>
                <a:gd name="connsiteY2" fmla="*/ 549247 h 549247"/>
                <a:gd name="connsiteX3" fmla="*/ 0 w 824374"/>
                <a:gd name="connsiteY3" fmla="*/ 549247 h 549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4374" h="549247">
                  <a:moveTo>
                    <a:pt x="552910" y="0"/>
                  </a:moveTo>
                  <a:lnTo>
                    <a:pt x="824374" y="0"/>
                  </a:lnTo>
                  <a:lnTo>
                    <a:pt x="271464" y="549247"/>
                  </a:lnTo>
                  <a:lnTo>
                    <a:pt x="0" y="549247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21" name="任意多边形 20"/>
          <p:cNvSpPr/>
          <p:nvPr userDrawn="1"/>
        </p:nvSpPr>
        <p:spPr>
          <a:xfrm>
            <a:off x="-339254" y="546773"/>
            <a:ext cx="824374" cy="549247"/>
          </a:xfrm>
          <a:custGeom>
            <a:avLst/>
            <a:gdLst>
              <a:gd name="connsiteX0" fmla="*/ 552910 w 824374"/>
              <a:gd name="connsiteY0" fmla="*/ 0 h 549247"/>
              <a:gd name="connsiteX1" fmla="*/ 824374 w 824374"/>
              <a:gd name="connsiteY1" fmla="*/ 0 h 549247"/>
              <a:gd name="connsiteX2" fmla="*/ 271464 w 824374"/>
              <a:gd name="connsiteY2" fmla="*/ 549247 h 549247"/>
              <a:gd name="connsiteX3" fmla="*/ 0 w 824374"/>
              <a:gd name="connsiteY3" fmla="*/ 549247 h 549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374" h="549247">
                <a:moveTo>
                  <a:pt x="552910" y="0"/>
                </a:moveTo>
                <a:lnTo>
                  <a:pt x="824374" y="0"/>
                </a:lnTo>
                <a:lnTo>
                  <a:pt x="271464" y="549247"/>
                </a:lnTo>
                <a:lnTo>
                  <a:pt x="0" y="549247"/>
                </a:lnTo>
                <a:close/>
              </a:path>
            </a:pathLst>
          </a:custGeom>
          <a:gradFill>
            <a:gsLst>
              <a:gs pos="0">
                <a:schemeClr val="bg1"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2" name="直接连接符 21"/>
          <p:cNvCxnSpPr/>
          <p:nvPr userDrawn="1"/>
        </p:nvCxnSpPr>
        <p:spPr>
          <a:xfrm>
            <a:off x="0" y="843113"/>
            <a:ext cx="11964987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平行四边形 22"/>
          <p:cNvSpPr/>
          <p:nvPr userDrawn="1"/>
        </p:nvSpPr>
        <p:spPr>
          <a:xfrm>
            <a:off x="11798295" y="685489"/>
            <a:ext cx="166692" cy="97239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平行四边形 23"/>
          <p:cNvSpPr/>
          <p:nvPr userDrawn="1"/>
        </p:nvSpPr>
        <p:spPr>
          <a:xfrm>
            <a:off x="11631603" y="685489"/>
            <a:ext cx="166692" cy="97239"/>
          </a:xfrm>
          <a:prstGeom prst="parallelogram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" name="Rectangle 6"/>
          <p:cNvSpPr/>
          <p:nvPr/>
        </p:nvSpPr>
        <p:spPr>
          <a:xfrm flipV="1">
            <a:off x="0" y="6504449"/>
            <a:ext cx="12192000" cy="365124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4896643" y="6476843"/>
            <a:ext cx="2171700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DSA | HKUST(GZ)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106487" y="156576"/>
            <a:ext cx="9336257" cy="6308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defRPr lang="en-US" altLang="en-US" sz="3600" b="1" strike="noStrike" kern="1200" spc="0" baseline="0" dirty="0" smtClean="0">
                <a:solidFill>
                  <a:srgbClr val="003366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51772" y="6515381"/>
            <a:ext cx="740228" cy="365125"/>
          </a:xfrm>
          <a:prstGeom prst="rect">
            <a:avLst/>
          </a:prstGeom>
        </p:spPr>
        <p:txBody>
          <a:bodyPr anchor="ctr"/>
          <a:lstStyle>
            <a:lvl1pPr>
              <a:defRPr sz="22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48D484B4-D9FB-CC40-86CD-AFBD26B2E985}" type="slidenum">
              <a:rPr lang="en-US" smtClean="0"/>
            </a:fld>
            <a:endParaRPr lang="en-US" dirty="0"/>
          </a:p>
        </p:txBody>
      </p:sp>
      <p:sp>
        <p:nvSpPr>
          <p:cNvPr id="25" name="文本框 30"/>
          <p:cNvSpPr txBox="1"/>
          <p:nvPr userDrawn="1"/>
        </p:nvSpPr>
        <p:spPr>
          <a:xfrm>
            <a:off x="142298" y="6473952"/>
            <a:ext cx="1278571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Jing Tang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4" name="Graphic 16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42744" y="190354"/>
            <a:ext cx="1645920" cy="43152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To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图片 3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43" r="6443"/>
          <a:stretch>
            <a:fillRect/>
          </a:stretch>
        </p:blipFill>
        <p:spPr>
          <a:xfrm>
            <a:off x="0" y="0"/>
            <a:ext cx="12196761" cy="6858000"/>
          </a:xfrm>
          <a:prstGeom prst="rect">
            <a:avLst/>
          </a:prstGeom>
        </p:spPr>
      </p:pic>
      <p:sp>
        <p:nvSpPr>
          <p:cNvPr id="22" name="矩形 21" hidden="1"/>
          <p:cNvSpPr/>
          <p:nvPr userDrawn="1"/>
        </p:nvSpPr>
        <p:spPr>
          <a:xfrm>
            <a:off x="-2380" y="0"/>
            <a:ext cx="12196761" cy="6858001"/>
          </a:xfrm>
          <a:prstGeom prst="rect">
            <a:avLst/>
          </a:prstGeom>
          <a:gradFill flip="none" rotWithShape="1">
            <a:gsLst>
              <a:gs pos="76000">
                <a:schemeClr val="bg1">
                  <a:alpha val="41000"/>
                </a:schemeClr>
              </a:gs>
              <a:gs pos="98000">
                <a:schemeClr val="bg1">
                  <a:alpha val="91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23" name="任意多边形: 形状 22"/>
          <p:cNvSpPr/>
          <p:nvPr userDrawn="1"/>
        </p:nvSpPr>
        <p:spPr>
          <a:xfrm rot="19653363" flipH="1">
            <a:off x="3700005" y="2378883"/>
            <a:ext cx="10602700" cy="14641426"/>
          </a:xfrm>
          <a:custGeom>
            <a:avLst/>
            <a:gdLst>
              <a:gd name="connsiteX0" fmla="*/ 5637443 w 5637443"/>
              <a:gd name="connsiteY0" fmla="*/ 0 h 7784829"/>
              <a:gd name="connsiteX1" fmla="*/ 5637443 w 5637443"/>
              <a:gd name="connsiteY1" fmla="*/ 7784829 h 7784829"/>
              <a:gd name="connsiteX2" fmla="*/ 722035 w 5637443"/>
              <a:gd name="connsiteY2" fmla="*/ 7784829 h 7784829"/>
              <a:gd name="connsiteX3" fmla="*/ 0 w 5637443"/>
              <a:gd name="connsiteY3" fmla="*/ 6649010 h 7784829"/>
              <a:gd name="connsiteX4" fmla="*/ 3412802 w 5637443"/>
              <a:gd name="connsiteY4" fmla="*/ 6649010 h 7784829"/>
              <a:gd name="connsiteX5" fmla="*/ 3412802 w 5637443"/>
              <a:gd name="connsiteY5" fmla="*/ 1414195 h 7784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37443" h="7784829">
                <a:moveTo>
                  <a:pt x="5637443" y="0"/>
                </a:moveTo>
                <a:lnTo>
                  <a:pt x="5637443" y="7784829"/>
                </a:lnTo>
                <a:lnTo>
                  <a:pt x="722035" y="7784829"/>
                </a:lnTo>
                <a:lnTo>
                  <a:pt x="0" y="6649010"/>
                </a:lnTo>
                <a:lnTo>
                  <a:pt x="3412802" y="6649010"/>
                </a:lnTo>
                <a:lnTo>
                  <a:pt x="3412802" y="1414195"/>
                </a:lnTo>
                <a:close/>
              </a:path>
            </a:pathLst>
          </a:custGeom>
          <a:solidFill>
            <a:schemeClr val="accent1">
              <a:lumMod val="75000"/>
              <a:alpha val="28000"/>
            </a:schemeClr>
          </a:solidFill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平行四边形 7"/>
          <p:cNvSpPr/>
          <p:nvPr userDrawn="1"/>
        </p:nvSpPr>
        <p:spPr>
          <a:xfrm flipH="1">
            <a:off x="9419768" y="0"/>
            <a:ext cx="2946402" cy="2804409"/>
          </a:xfrm>
          <a:prstGeom prst="parallelogram">
            <a:avLst>
              <a:gd name="adj" fmla="val 63482"/>
            </a:avLst>
          </a:prstGeom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任意多边形: 形状 13"/>
          <p:cNvSpPr/>
          <p:nvPr userDrawn="1"/>
        </p:nvSpPr>
        <p:spPr>
          <a:xfrm rot="19653363" flipH="1">
            <a:off x="-564374" y="-3407448"/>
            <a:ext cx="11927378" cy="16470694"/>
          </a:xfrm>
          <a:custGeom>
            <a:avLst/>
            <a:gdLst>
              <a:gd name="connsiteX0" fmla="*/ 5637443 w 5637443"/>
              <a:gd name="connsiteY0" fmla="*/ 0 h 7784829"/>
              <a:gd name="connsiteX1" fmla="*/ 5637443 w 5637443"/>
              <a:gd name="connsiteY1" fmla="*/ 7784829 h 7784829"/>
              <a:gd name="connsiteX2" fmla="*/ 722035 w 5637443"/>
              <a:gd name="connsiteY2" fmla="*/ 7784829 h 7784829"/>
              <a:gd name="connsiteX3" fmla="*/ 0 w 5637443"/>
              <a:gd name="connsiteY3" fmla="*/ 6649010 h 7784829"/>
              <a:gd name="connsiteX4" fmla="*/ 3412802 w 5637443"/>
              <a:gd name="connsiteY4" fmla="*/ 6649010 h 7784829"/>
              <a:gd name="connsiteX5" fmla="*/ 3412802 w 5637443"/>
              <a:gd name="connsiteY5" fmla="*/ 1414195 h 7784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37443" h="7784829">
                <a:moveTo>
                  <a:pt x="5637443" y="0"/>
                </a:moveTo>
                <a:lnTo>
                  <a:pt x="5637443" y="7784829"/>
                </a:lnTo>
                <a:lnTo>
                  <a:pt x="722035" y="7784829"/>
                </a:lnTo>
                <a:lnTo>
                  <a:pt x="0" y="6649010"/>
                </a:lnTo>
                <a:lnTo>
                  <a:pt x="3412802" y="6649010"/>
                </a:lnTo>
                <a:lnTo>
                  <a:pt x="3412802" y="1414195"/>
                </a:lnTo>
                <a:close/>
              </a:path>
            </a:pathLst>
          </a:custGeom>
          <a:ln>
            <a:noFill/>
          </a:ln>
          <a:effectLst>
            <a:outerShdw blurRad="939800" dist="330200" dir="1026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任意多边形: 形状 24"/>
          <p:cNvSpPr/>
          <p:nvPr userDrawn="1"/>
        </p:nvSpPr>
        <p:spPr>
          <a:xfrm rot="19653363" flipH="1">
            <a:off x="3756111" y="1510576"/>
            <a:ext cx="1128585" cy="7892647"/>
          </a:xfrm>
          <a:custGeom>
            <a:avLst/>
            <a:gdLst>
              <a:gd name="connsiteX0" fmla="*/ 1128585 w 1128585"/>
              <a:gd name="connsiteY0" fmla="*/ 0 h 7892647"/>
              <a:gd name="connsiteX1" fmla="*/ 0 w 1128585"/>
              <a:gd name="connsiteY1" fmla="*/ 717437 h 7892647"/>
              <a:gd name="connsiteX2" fmla="*/ 0 w 1128585"/>
              <a:gd name="connsiteY2" fmla="*/ 717438 h 7892647"/>
              <a:gd name="connsiteX3" fmla="*/ 561002 w 1128585"/>
              <a:gd name="connsiteY3" fmla="*/ 360811 h 7892647"/>
              <a:gd name="connsiteX4" fmla="*/ 561001 w 1128585"/>
              <a:gd name="connsiteY4" fmla="*/ 7892647 h 7892647"/>
              <a:gd name="connsiteX5" fmla="*/ 1128585 w 1128585"/>
              <a:gd name="connsiteY5" fmla="*/ 7892647 h 7892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28585" h="7892647">
                <a:moveTo>
                  <a:pt x="1128585" y="0"/>
                </a:moveTo>
                <a:lnTo>
                  <a:pt x="0" y="717437"/>
                </a:lnTo>
                <a:lnTo>
                  <a:pt x="0" y="717438"/>
                </a:lnTo>
                <a:lnTo>
                  <a:pt x="561002" y="360811"/>
                </a:lnTo>
                <a:lnTo>
                  <a:pt x="561001" y="7892647"/>
                </a:lnTo>
                <a:lnTo>
                  <a:pt x="1128585" y="7892647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100000">
                <a:schemeClr val="bg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任意多边形: 形状 16"/>
          <p:cNvSpPr/>
          <p:nvPr userDrawn="1"/>
        </p:nvSpPr>
        <p:spPr>
          <a:xfrm rot="19653363" flipH="1">
            <a:off x="2627705" y="1510575"/>
            <a:ext cx="1128586" cy="7892647"/>
          </a:xfrm>
          <a:custGeom>
            <a:avLst/>
            <a:gdLst>
              <a:gd name="connsiteX0" fmla="*/ 1128586 w 1128586"/>
              <a:gd name="connsiteY0" fmla="*/ 0 h 7892647"/>
              <a:gd name="connsiteX1" fmla="*/ 1 w 1128586"/>
              <a:gd name="connsiteY1" fmla="*/ 717437 h 7892647"/>
              <a:gd name="connsiteX2" fmla="*/ 0 w 1128586"/>
              <a:gd name="connsiteY2" fmla="*/ 7892647 h 7892647"/>
              <a:gd name="connsiteX3" fmla="*/ 1128586 w 1128586"/>
              <a:gd name="connsiteY3" fmla="*/ 7892647 h 7892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8586" h="7892647">
                <a:moveTo>
                  <a:pt x="1128586" y="0"/>
                </a:moveTo>
                <a:lnTo>
                  <a:pt x="1" y="717437"/>
                </a:lnTo>
                <a:lnTo>
                  <a:pt x="0" y="7892647"/>
                </a:lnTo>
                <a:lnTo>
                  <a:pt x="1128586" y="7892647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100000">
                <a:schemeClr val="bg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2" name="任意多边形: 形状 31"/>
          <p:cNvSpPr/>
          <p:nvPr userDrawn="1"/>
        </p:nvSpPr>
        <p:spPr>
          <a:xfrm rot="19653363" flipH="1">
            <a:off x="-805666" y="1105276"/>
            <a:ext cx="11052444" cy="15262484"/>
          </a:xfrm>
          <a:custGeom>
            <a:avLst/>
            <a:gdLst>
              <a:gd name="connsiteX0" fmla="*/ 5637443 w 5637443"/>
              <a:gd name="connsiteY0" fmla="*/ 0 h 7784829"/>
              <a:gd name="connsiteX1" fmla="*/ 5637443 w 5637443"/>
              <a:gd name="connsiteY1" fmla="*/ 7784829 h 7784829"/>
              <a:gd name="connsiteX2" fmla="*/ 722035 w 5637443"/>
              <a:gd name="connsiteY2" fmla="*/ 7784829 h 7784829"/>
              <a:gd name="connsiteX3" fmla="*/ 0 w 5637443"/>
              <a:gd name="connsiteY3" fmla="*/ 6649010 h 7784829"/>
              <a:gd name="connsiteX4" fmla="*/ 3412802 w 5637443"/>
              <a:gd name="connsiteY4" fmla="*/ 6649010 h 7784829"/>
              <a:gd name="connsiteX5" fmla="*/ 3412802 w 5637443"/>
              <a:gd name="connsiteY5" fmla="*/ 1414195 h 7784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37443" h="7784829">
                <a:moveTo>
                  <a:pt x="5637443" y="0"/>
                </a:moveTo>
                <a:lnTo>
                  <a:pt x="5637443" y="7784829"/>
                </a:lnTo>
                <a:lnTo>
                  <a:pt x="722035" y="7784829"/>
                </a:lnTo>
                <a:lnTo>
                  <a:pt x="0" y="6649010"/>
                </a:lnTo>
                <a:lnTo>
                  <a:pt x="3412802" y="6649010"/>
                </a:lnTo>
                <a:lnTo>
                  <a:pt x="3412802" y="1414195"/>
                </a:lnTo>
                <a:close/>
              </a:path>
            </a:pathLst>
          </a:custGeom>
          <a:solidFill>
            <a:schemeClr val="bg1">
              <a:alpha val="13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6" name="任意多边形: 形状 25"/>
          <p:cNvSpPr/>
          <p:nvPr userDrawn="1"/>
        </p:nvSpPr>
        <p:spPr>
          <a:xfrm rot="19653363" flipH="1">
            <a:off x="-921959" y="1324034"/>
            <a:ext cx="11052444" cy="15262484"/>
          </a:xfrm>
          <a:custGeom>
            <a:avLst/>
            <a:gdLst>
              <a:gd name="connsiteX0" fmla="*/ 5637443 w 5637443"/>
              <a:gd name="connsiteY0" fmla="*/ 0 h 7784829"/>
              <a:gd name="connsiteX1" fmla="*/ 5637443 w 5637443"/>
              <a:gd name="connsiteY1" fmla="*/ 7784829 h 7784829"/>
              <a:gd name="connsiteX2" fmla="*/ 722035 w 5637443"/>
              <a:gd name="connsiteY2" fmla="*/ 7784829 h 7784829"/>
              <a:gd name="connsiteX3" fmla="*/ 0 w 5637443"/>
              <a:gd name="connsiteY3" fmla="*/ 6649010 h 7784829"/>
              <a:gd name="connsiteX4" fmla="*/ 3412802 w 5637443"/>
              <a:gd name="connsiteY4" fmla="*/ 6649010 h 7784829"/>
              <a:gd name="connsiteX5" fmla="*/ 3412802 w 5637443"/>
              <a:gd name="connsiteY5" fmla="*/ 1414195 h 7784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37443" h="7784829">
                <a:moveTo>
                  <a:pt x="5637443" y="0"/>
                </a:moveTo>
                <a:lnTo>
                  <a:pt x="5637443" y="7784829"/>
                </a:lnTo>
                <a:lnTo>
                  <a:pt x="722035" y="7784829"/>
                </a:lnTo>
                <a:lnTo>
                  <a:pt x="0" y="6649010"/>
                </a:lnTo>
                <a:lnTo>
                  <a:pt x="3412802" y="6649010"/>
                </a:lnTo>
                <a:lnTo>
                  <a:pt x="3412802" y="1414195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ffectLst>
            <a:innerShdw blurRad="546100" dist="63500" dir="12300000">
              <a:prstClr val="black">
                <a:alpha val="2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任意多边形: 形状 5"/>
          <p:cNvSpPr/>
          <p:nvPr userDrawn="1"/>
        </p:nvSpPr>
        <p:spPr>
          <a:xfrm rot="19653363" flipH="1">
            <a:off x="11376689" y="-2119027"/>
            <a:ext cx="5637443" cy="7784829"/>
          </a:xfrm>
          <a:custGeom>
            <a:avLst/>
            <a:gdLst>
              <a:gd name="connsiteX0" fmla="*/ 5637443 w 5637443"/>
              <a:gd name="connsiteY0" fmla="*/ 0 h 7784829"/>
              <a:gd name="connsiteX1" fmla="*/ 5637443 w 5637443"/>
              <a:gd name="connsiteY1" fmla="*/ 7784829 h 7784829"/>
              <a:gd name="connsiteX2" fmla="*/ 722035 w 5637443"/>
              <a:gd name="connsiteY2" fmla="*/ 7784829 h 7784829"/>
              <a:gd name="connsiteX3" fmla="*/ 0 w 5637443"/>
              <a:gd name="connsiteY3" fmla="*/ 6649010 h 7784829"/>
              <a:gd name="connsiteX4" fmla="*/ 3412802 w 5637443"/>
              <a:gd name="connsiteY4" fmla="*/ 6649010 h 7784829"/>
              <a:gd name="connsiteX5" fmla="*/ 3412802 w 5637443"/>
              <a:gd name="connsiteY5" fmla="*/ 1414195 h 7784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37443" h="7784829">
                <a:moveTo>
                  <a:pt x="5637443" y="0"/>
                </a:moveTo>
                <a:lnTo>
                  <a:pt x="5637443" y="7784829"/>
                </a:lnTo>
                <a:lnTo>
                  <a:pt x="722035" y="7784829"/>
                </a:lnTo>
                <a:lnTo>
                  <a:pt x="0" y="6649010"/>
                </a:lnTo>
                <a:lnTo>
                  <a:pt x="3412802" y="6649010"/>
                </a:lnTo>
                <a:lnTo>
                  <a:pt x="3412802" y="1414195"/>
                </a:lnTo>
                <a:close/>
              </a:path>
            </a:pathLst>
          </a:custGeom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0" name="平行四边形 39"/>
          <p:cNvSpPr/>
          <p:nvPr userDrawn="1"/>
        </p:nvSpPr>
        <p:spPr>
          <a:xfrm flipH="1">
            <a:off x="2592613" y="2272921"/>
            <a:ext cx="559081" cy="446990"/>
          </a:xfrm>
          <a:prstGeom prst="parallelogram">
            <a:avLst>
              <a:gd name="adj" fmla="val 64680"/>
            </a:avLst>
          </a:prstGeom>
          <a:solidFill>
            <a:schemeClr val="accent3">
              <a:alpha val="35000"/>
            </a:schemeClr>
          </a:solidFill>
          <a:ln>
            <a:noFill/>
          </a:ln>
          <a:effectLst>
            <a:outerShdw blurRad="812800" dist="406400" dir="1200000" sx="116000" sy="116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9" name="平行四边形 38"/>
          <p:cNvSpPr/>
          <p:nvPr userDrawn="1"/>
        </p:nvSpPr>
        <p:spPr>
          <a:xfrm flipH="1">
            <a:off x="2946893" y="2272921"/>
            <a:ext cx="804264" cy="446990"/>
          </a:xfrm>
          <a:prstGeom prst="parallelogram">
            <a:avLst>
              <a:gd name="adj" fmla="val 64680"/>
            </a:avLst>
          </a:prstGeom>
          <a:solidFill>
            <a:schemeClr val="accent3"/>
          </a:solidFill>
          <a:ln>
            <a:noFill/>
          </a:ln>
          <a:effectLst>
            <a:outerShdw blurRad="812800" dist="406400" dir="1200000" sx="116000" sy="116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平行四边形 17"/>
          <p:cNvSpPr/>
          <p:nvPr userDrawn="1"/>
        </p:nvSpPr>
        <p:spPr>
          <a:xfrm flipH="1">
            <a:off x="2112134" y="-41134"/>
            <a:ext cx="8242703" cy="2462879"/>
          </a:xfrm>
          <a:prstGeom prst="parallelogram">
            <a:avLst>
              <a:gd name="adj" fmla="val 64680"/>
            </a:avLst>
          </a:prstGeom>
          <a:solidFill>
            <a:schemeClr val="accent3">
              <a:lumMod val="20000"/>
              <a:lumOff val="80000"/>
              <a:alpha val="62000"/>
            </a:schemeClr>
          </a:solidFill>
          <a:ln>
            <a:noFill/>
          </a:ln>
          <a:effectLst>
            <a:outerShdw blurRad="812800" dist="406400" dir="1200000" sx="116000" sy="116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5" name="平行四边形 34"/>
          <p:cNvSpPr/>
          <p:nvPr userDrawn="1"/>
        </p:nvSpPr>
        <p:spPr>
          <a:xfrm flipH="1">
            <a:off x="9118695" y="0"/>
            <a:ext cx="5483984" cy="5219699"/>
          </a:xfrm>
          <a:prstGeom prst="parallelogram">
            <a:avLst>
              <a:gd name="adj" fmla="val 63482"/>
            </a:avLst>
          </a:prstGeom>
          <a:gradFill flip="none" rotWithShape="1">
            <a:gsLst>
              <a:gs pos="0">
                <a:schemeClr val="accent1">
                  <a:alpha val="15000"/>
                </a:schemeClr>
              </a:gs>
              <a:gs pos="100000">
                <a:schemeClr val="accent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6" name="平行四边形 35"/>
          <p:cNvSpPr/>
          <p:nvPr userDrawn="1"/>
        </p:nvSpPr>
        <p:spPr>
          <a:xfrm flipH="1">
            <a:off x="6095922" y="-4248151"/>
            <a:ext cx="8782349" cy="5219699"/>
          </a:xfrm>
          <a:prstGeom prst="parallelogram">
            <a:avLst>
              <a:gd name="adj" fmla="val 63482"/>
            </a:avLst>
          </a:prstGeom>
          <a:gradFill flip="none" rotWithShape="1">
            <a:gsLst>
              <a:gs pos="0">
                <a:schemeClr val="accent1">
                  <a:alpha val="15000"/>
                </a:schemeClr>
              </a:gs>
              <a:gs pos="100000">
                <a:schemeClr val="accent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9" name="任意多边形: 形状 28"/>
          <p:cNvSpPr/>
          <p:nvPr userDrawn="1"/>
        </p:nvSpPr>
        <p:spPr>
          <a:xfrm flipH="1">
            <a:off x="3809213" y="2433401"/>
            <a:ext cx="1590101" cy="1991198"/>
          </a:xfrm>
          <a:custGeom>
            <a:avLst/>
            <a:gdLst>
              <a:gd name="connsiteX0" fmla="*/ 1590101 w 1590101"/>
              <a:gd name="connsiteY0" fmla="*/ 0 h 1991198"/>
              <a:gd name="connsiteX1" fmla="*/ 1287907 w 1590101"/>
              <a:gd name="connsiteY1" fmla="*/ 0 h 1991198"/>
              <a:gd name="connsiteX2" fmla="*/ 0 w 1590101"/>
              <a:gd name="connsiteY2" fmla="*/ 1991198 h 1991198"/>
              <a:gd name="connsiteX3" fmla="*/ 302194 w 1590101"/>
              <a:gd name="connsiteY3" fmla="*/ 1991198 h 1991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90101" h="1991198">
                <a:moveTo>
                  <a:pt x="1590101" y="0"/>
                </a:moveTo>
                <a:lnTo>
                  <a:pt x="1287907" y="0"/>
                </a:lnTo>
                <a:lnTo>
                  <a:pt x="0" y="1991198"/>
                </a:lnTo>
                <a:lnTo>
                  <a:pt x="302194" y="1991198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100000">
                <a:schemeClr val="bg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3" name="Title 7"/>
          <p:cNvSpPr>
            <a:spLocks noGrp="1"/>
          </p:cNvSpPr>
          <p:nvPr>
            <p:ph type="title"/>
          </p:nvPr>
        </p:nvSpPr>
        <p:spPr>
          <a:xfrm>
            <a:off x="3704942" y="146732"/>
            <a:ext cx="5138239" cy="1835566"/>
          </a:xfrm>
          <a:prstGeom prst="rect">
            <a:avLst/>
          </a:prstGeom>
        </p:spPr>
        <p:txBody>
          <a:bodyPr anchor="ctr"/>
          <a:lstStyle>
            <a:lvl1pPr>
              <a:defRPr b="1">
                <a:solidFill>
                  <a:srgbClr val="AA790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4" name="Subtitle 2"/>
          <p:cNvSpPr>
            <a:spLocks noGrp="1"/>
          </p:cNvSpPr>
          <p:nvPr>
            <p:ph type="subTitle" idx="1"/>
          </p:nvPr>
        </p:nvSpPr>
        <p:spPr>
          <a:xfrm>
            <a:off x="3704942" y="1983669"/>
            <a:ext cx="6759972" cy="446989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3200">
                <a:solidFill>
                  <a:srgbClr val="003366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3" name="Rectangle 2"/>
          <p:cNvSpPr/>
          <p:nvPr userDrawn="1"/>
        </p:nvSpPr>
        <p:spPr>
          <a:xfrm>
            <a:off x="-4679599" y="-4289523"/>
            <a:ext cx="23341956" cy="4289523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1" name="Rectangle 30"/>
          <p:cNvSpPr/>
          <p:nvPr userDrawn="1"/>
        </p:nvSpPr>
        <p:spPr>
          <a:xfrm>
            <a:off x="12191999" y="0"/>
            <a:ext cx="6470357" cy="18721706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7" name="Rectangle 36"/>
          <p:cNvSpPr/>
          <p:nvPr userDrawn="1"/>
        </p:nvSpPr>
        <p:spPr>
          <a:xfrm>
            <a:off x="-4679598" y="-1"/>
            <a:ext cx="4679597" cy="18721705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1" name="Rectangle 40"/>
          <p:cNvSpPr/>
          <p:nvPr userDrawn="1"/>
        </p:nvSpPr>
        <p:spPr>
          <a:xfrm>
            <a:off x="0" y="6857999"/>
            <a:ext cx="12191997" cy="11863705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Graphic 17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94407" y="256191"/>
            <a:ext cx="2286000" cy="59934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075 0.04838 L -2.08333E-7 0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31" y="-2431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2000" fill="hold"/>
                                        <p:tgtEl>
                                          <p:spTgt spid="38"/>
                                        </p:tgtEl>
                                      </p:cBhvr>
                                      <p:by x="150000" y="150000"/>
                                      <p:from x="109677" y="109677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0" y="0"/>
            <a:ext cx="3330470" cy="739776"/>
            <a:chOff x="0" y="0"/>
            <a:chExt cx="3330470" cy="739776"/>
          </a:xfrm>
        </p:grpSpPr>
        <p:grpSp>
          <p:nvGrpSpPr>
            <p:cNvPr id="12" name="组合 11"/>
            <p:cNvGrpSpPr/>
            <p:nvPr userDrawn="1"/>
          </p:nvGrpSpPr>
          <p:grpSpPr>
            <a:xfrm>
              <a:off x="142298" y="65071"/>
              <a:ext cx="1182090" cy="630862"/>
              <a:chOff x="6624541" y="159009"/>
              <a:chExt cx="731216" cy="390238"/>
            </a:xfrm>
          </p:grpSpPr>
          <p:sp>
            <p:nvSpPr>
              <p:cNvPr id="13" name="任意多边形 12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14" name="任意多边形 13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gradFill flip="none" rotWithShape="1">
                <a:gsLst>
                  <a:gs pos="29000">
                    <a:schemeClr val="accent1">
                      <a:lumMod val="75000"/>
                    </a:schemeClr>
                  </a:gs>
                  <a:gs pos="57000">
                    <a:schemeClr val="accent1">
                      <a:lumMod val="75000"/>
                      <a:alpha val="0"/>
                    </a:schemeClr>
                  </a:gs>
                </a:gsLst>
                <a:lin ang="2700000" scaled="0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 dirty="0">
                  <a:latin typeface="Calibri" panose="020F0502020204030204" pitchFamily="34" charset="0"/>
                </a:endParaRPr>
              </a:p>
            </p:txBody>
          </p:sp>
        </p:grpSp>
        <p:sp>
          <p:nvSpPr>
            <p:cNvPr id="29" name="任意多边形 28"/>
            <p:cNvSpPr/>
            <p:nvPr userDrawn="1"/>
          </p:nvSpPr>
          <p:spPr>
            <a:xfrm>
              <a:off x="0" y="1"/>
              <a:ext cx="2975322" cy="739775"/>
            </a:xfrm>
            <a:custGeom>
              <a:avLst/>
              <a:gdLst>
                <a:gd name="connsiteX0" fmla="*/ 0 w 2975322"/>
                <a:gd name="connsiteY0" fmla="*/ 0 h 739775"/>
                <a:gd name="connsiteX1" fmla="*/ 2975322 w 2975322"/>
                <a:gd name="connsiteY1" fmla="*/ 0 h 739775"/>
                <a:gd name="connsiteX2" fmla="*/ 2852807 w 2975322"/>
                <a:gd name="connsiteY2" fmla="*/ 121704 h 739775"/>
                <a:gd name="connsiteX3" fmla="*/ 794910 w 2975322"/>
                <a:gd name="connsiteY3" fmla="*/ 121704 h 739775"/>
                <a:gd name="connsiteX4" fmla="*/ 225889 w 2975322"/>
                <a:gd name="connsiteY4" fmla="*/ 739775 h 739775"/>
                <a:gd name="connsiteX5" fmla="*/ 0 w 2975322"/>
                <a:gd name="connsiteY5" fmla="*/ 739775 h 73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75322" h="739775">
                  <a:moveTo>
                    <a:pt x="0" y="0"/>
                  </a:moveTo>
                  <a:lnTo>
                    <a:pt x="2975322" y="0"/>
                  </a:lnTo>
                  <a:lnTo>
                    <a:pt x="2852807" y="121704"/>
                  </a:lnTo>
                  <a:lnTo>
                    <a:pt x="794910" y="121704"/>
                  </a:lnTo>
                  <a:lnTo>
                    <a:pt x="225889" y="739775"/>
                  </a:lnTo>
                  <a:lnTo>
                    <a:pt x="0" y="739775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6" name="直角三角形 15"/>
            <p:cNvSpPr/>
            <p:nvPr userDrawn="1"/>
          </p:nvSpPr>
          <p:spPr>
            <a:xfrm flipV="1">
              <a:off x="0" y="0"/>
              <a:ext cx="388144" cy="388144"/>
            </a:xfrm>
            <a:prstGeom prst="rtTriangle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7" name="任意多边形 16"/>
            <p:cNvSpPr/>
            <p:nvPr userDrawn="1"/>
          </p:nvSpPr>
          <p:spPr>
            <a:xfrm>
              <a:off x="2" y="0"/>
              <a:ext cx="606259" cy="252413"/>
            </a:xfrm>
            <a:custGeom>
              <a:avLst/>
              <a:gdLst>
                <a:gd name="connsiteX0" fmla="*/ 0 w 2353883"/>
                <a:gd name="connsiteY0" fmla="*/ 0 h 980028"/>
                <a:gd name="connsiteX1" fmla="*/ 2353883 w 2353883"/>
                <a:gd name="connsiteY1" fmla="*/ 0 h 980028"/>
                <a:gd name="connsiteX2" fmla="*/ 1367320 w 2353883"/>
                <a:gd name="connsiteY2" fmla="*/ 980028 h 980028"/>
                <a:gd name="connsiteX3" fmla="*/ 0 w 2353883"/>
                <a:gd name="connsiteY3" fmla="*/ 980028 h 9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53883" h="980028">
                  <a:moveTo>
                    <a:pt x="0" y="0"/>
                  </a:moveTo>
                  <a:lnTo>
                    <a:pt x="2353883" y="0"/>
                  </a:lnTo>
                  <a:lnTo>
                    <a:pt x="1367320" y="980028"/>
                  </a:lnTo>
                  <a:lnTo>
                    <a:pt x="0" y="980028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8" name="任意多边形 17"/>
            <p:cNvSpPr/>
            <p:nvPr userDrawn="1"/>
          </p:nvSpPr>
          <p:spPr>
            <a:xfrm>
              <a:off x="2034063" y="1"/>
              <a:ext cx="1011871" cy="555880"/>
            </a:xfrm>
            <a:custGeom>
              <a:avLst/>
              <a:gdLst>
                <a:gd name="connsiteX0" fmla="*/ 837397 w 1514221"/>
                <a:gd name="connsiteY0" fmla="*/ 0 h 831850"/>
                <a:gd name="connsiteX1" fmla="*/ 1116227 w 1514221"/>
                <a:gd name="connsiteY1" fmla="*/ 0 h 831850"/>
                <a:gd name="connsiteX2" fmla="*/ 1235391 w 1514221"/>
                <a:gd name="connsiteY2" fmla="*/ 0 h 831850"/>
                <a:gd name="connsiteX3" fmla="*/ 1514221 w 1514221"/>
                <a:gd name="connsiteY3" fmla="*/ 0 h 831850"/>
                <a:gd name="connsiteX4" fmla="*/ 676825 w 1514221"/>
                <a:gd name="connsiteY4" fmla="*/ 831850 h 831850"/>
                <a:gd name="connsiteX5" fmla="*/ 397995 w 1514221"/>
                <a:gd name="connsiteY5" fmla="*/ 831850 h 831850"/>
                <a:gd name="connsiteX6" fmla="*/ 278830 w 1514221"/>
                <a:gd name="connsiteY6" fmla="*/ 831850 h 831850"/>
                <a:gd name="connsiteX7" fmla="*/ 0 w 1514221"/>
                <a:gd name="connsiteY7" fmla="*/ 831850 h 831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14221" h="831850">
                  <a:moveTo>
                    <a:pt x="837397" y="0"/>
                  </a:moveTo>
                  <a:lnTo>
                    <a:pt x="1116227" y="0"/>
                  </a:lnTo>
                  <a:lnTo>
                    <a:pt x="1235391" y="0"/>
                  </a:lnTo>
                  <a:lnTo>
                    <a:pt x="1514221" y="0"/>
                  </a:lnTo>
                  <a:lnTo>
                    <a:pt x="676825" y="831850"/>
                  </a:lnTo>
                  <a:lnTo>
                    <a:pt x="397995" y="831850"/>
                  </a:lnTo>
                  <a:lnTo>
                    <a:pt x="278830" y="831850"/>
                  </a:lnTo>
                  <a:lnTo>
                    <a:pt x="0" y="83185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9" name="任意多边形 18"/>
            <p:cNvSpPr/>
            <p:nvPr userDrawn="1"/>
          </p:nvSpPr>
          <p:spPr>
            <a:xfrm>
              <a:off x="2659732" y="1"/>
              <a:ext cx="670738" cy="446886"/>
            </a:xfrm>
            <a:custGeom>
              <a:avLst/>
              <a:gdLst>
                <a:gd name="connsiteX0" fmla="*/ 552910 w 824374"/>
                <a:gd name="connsiteY0" fmla="*/ 0 h 549247"/>
                <a:gd name="connsiteX1" fmla="*/ 824374 w 824374"/>
                <a:gd name="connsiteY1" fmla="*/ 0 h 549247"/>
                <a:gd name="connsiteX2" fmla="*/ 271464 w 824374"/>
                <a:gd name="connsiteY2" fmla="*/ 549247 h 549247"/>
                <a:gd name="connsiteX3" fmla="*/ 0 w 824374"/>
                <a:gd name="connsiteY3" fmla="*/ 549247 h 549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4374" h="549247">
                  <a:moveTo>
                    <a:pt x="552910" y="0"/>
                  </a:moveTo>
                  <a:lnTo>
                    <a:pt x="824374" y="0"/>
                  </a:lnTo>
                  <a:lnTo>
                    <a:pt x="271464" y="549247"/>
                  </a:lnTo>
                  <a:lnTo>
                    <a:pt x="0" y="549247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</p:grpSp>
      <p:sp>
        <p:nvSpPr>
          <p:cNvPr id="21" name="任意多边形 20"/>
          <p:cNvSpPr/>
          <p:nvPr userDrawn="1"/>
        </p:nvSpPr>
        <p:spPr>
          <a:xfrm>
            <a:off x="-339254" y="546773"/>
            <a:ext cx="824374" cy="549247"/>
          </a:xfrm>
          <a:custGeom>
            <a:avLst/>
            <a:gdLst>
              <a:gd name="connsiteX0" fmla="*/ 552910 w 824374"/>
              <a:gd name="connsiteY0" fmla="*/ 0 h 549247"/>
              <a:gd name="connsiteX1" fmla="*/ 824374 w 824374"/>
              <a:gd name="connsiteY1" fmla="*/ 0 h 549247"/>
              <a:gd name="connsiteX2" fmla="*/ 271464 w 824374"/>
              <a:gd name="connsiteY2" fmla="*/ 549247 h 549247"/>
              <a:gd name="connsiteX3" fmla="*/ 0 w 824374"/>
              <a:gd name="connsiteY3" fmla="*/ 549247 h 549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374" h="549247">
                <a:moveTo>
                  <a:pt x="552910" y="0"/>
                </a:moveTo>
                <a:lnTo>
                  <a:pt x="824374" y="0"/>
                </a:lnTo>
                <a:lnTo>
                  <a:pt x="271464" y="549247"/>
                </a:lnTo>
                <a:lnTo>
                  <a:pt x="0" y="549247"/>
                </a:lnTo>
                <a:close/>
              </a:path>
            </a:pathLst>
          </a:custGeom>
          <a:gradFill>
            <a:gsLst>
              <a:gs pos="0">
                <a:schemeClr val="bg1"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dirty="0">
              <a:latin typeface="Calibri" panose="020F0502020204030204" pitchFamily="34" charset="0"/>
            </a:endParaRPr>
          </a:p>
        </p:txBody>
      </p:sp>
      <p:cxnSp>
        <p:nvCxnSpPr>
          <p:cNvPr id="22" name="直接连接符 21"/>
          <p:cNvCxnSpPr/>
          <p:nvPr userDrawn="1"/>
        </p:nvCxnSpPr>
        <p:spPr>
          <a:xfrm>
            <a:off x="0" y="843113"/>
            <a:ext cx="11964987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平行四边形 22"/>
          <p:cNvSpPr/>
          <p:nvPr userDrawn="1"/>
        </p:nvSpPr>
        <p:spPr>
          <a:xfrm>
            <a:off x="11798295" y="685489"/>
            <a:ext cx="166692" cy="97239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24" name="平行四边形 23"/>
          <p:cNvSpPr/>
          <p:nvPr userDrawn="1"/>
        </p:nvSpPr>
        <p:spPr>
          <a:xfrm>
            <a:off x="11631603" y="685489"/>
            <a:ext cx="166692" cy="97239"/>
          </a:xfrm>
          <a:prstGeom prst="parallelogram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28" name="Rectangle 6"/>
          <p:cNvSpPr/>
          <p:nvPr/>
        </p:nvSpPr>
        <p:spPr>
          <a:xfrm flipV="1">
            <a:off x="0" y="6504449"/>
            <a:ext cx="12192000" cy="365124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4896643" y="6476843"/>
            <a:ext cx="2171700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DSA | HKUST(GZ)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51772" y="6515381"/>
            <a:ext cx="740228" cy="365125"/>
          </a:xfrm>
          <a:prstGeom prst="rect">
            <a:avLst/>
          </a:prstGeom>
        </p:spPr>
        <p:txBody>
          <a:bodyPr anchor="ctr"/>
          <a:lstStyle>
            <a:lvl1pPr>
              <a:defRPr sz="22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48D484B4-D9FB-CC40-86CD-AFBD26B2E985}" type="slidenum">
              <a:rPr lang="en-US" smtClean="0"/>
            </a:fld>
            <a:endParaRPr lang="en-US" dirty="0"/>
          </a:p>
        </p:txBody>
      </p:sp>
      <p:sp>
        <p:nvSpPr>
          <p:cNvPr id="25" name="文本框 30"/>
          <p:cNvSpPr txBox="1"/>
          <p:nvPr userDrawn="1"/>
        </p:nvSpPr>
        <p:spPr>
          <a:xfrm>
            <a:off x="142298" y="6473952"/>
            <a:ext cx="1278571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Jing Tang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3" name="Graphic 16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42744" y="190354"/>
            <a:ext cx="1645920" cy="43152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0" y="0"/>
            <a:ext cx="3330470" cy="739776"/>
            <a:chOff x="0" y="0"/>
            <a:chExt cx="3330470" cy="739776"/>
          </a:xfrm>
        </p:grpSpPr>
        <p:grpSp>
          <p:nvGrpSpPr>
            <p:cNvPr id="12" name="组合 11"/>
            <p:cNvGrpSpPr/>
            <p:nvPr userDrawn="1"/>
          </p:nvGrpSpPr>
          <p:grpSpPr>
            <a:xfrm>
              <a:off x="142298" y="65071"/>
              <a:ext cx="1182090" cy="630862"/>
              <a:chOff x="6624541" y="159009"/>
              <a:chExt cx="731216" cy="390238"/>
            </a:xfrm>
          </p:grpSpPr>
          <p:sp>
            <p:nvSpPr>
              <p:cNvPr id="13" name="任意多边形 12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14" name="任意多边形 13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gradFill flip="none" rotWithShape="1">
                <a:gsLst>
                  <a:gs pos="29000">
                    <a:schemeClr val="accent1">
                      <a:lumMod val="75000"/>
                    </a:schemeClr>
                  </a:gs>
                  <a:gs pos="57000">
                    <a:schemeClr val="accent1">
                      <a:lumMod val="75000"/>
                      <a:alpha val="0"/>
                    </a:schemeClr>
                  </a:gs>
                </a:gsLst>
                <a:lin ang="2700000" scaled="0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 dirty="0">
                  <a:latin typeface="Calibri" panose="020F0502020204030204" pitchFamily="34" charset="0"/>
                </a:endParaRPr>
              </a:p>
            </p:txBody>
          </p:sp>
        </p:grpSp>
        <p:sp>
          <p:nvSpPr>
            <p:cNvPr id="29" name="任意多边形 28"/>
            <p:cNvSpPr/>
            <p:nvPr userDrawn="1"/>
          </p:nvSpPr>
          <p:spPr>
            <a:xfrm>
              <a:off x="0" y="1"/>
              <a:ext cx="2975322" cy="739775"/>
            </a:xfrm>
            <a:custGeom>
              <a:avLst/>
              <a:gdLst>
                <a:gd name="connsiteX0" fmla="*/ 0 w 2975322"/>
                <a:gd name="connsiteY0" fmla="*/ 0 h 739775"/>
                <a:gd name="connsiteX1" fmla="*/ 2975322 w 2975322"/>
                <a:gd name="connsiteY1" fmla="*/ 0 h 739775"/>
                <a:gd name="connsiteX2" fmla="*/ 2852807 w 2975322"/>
                <a:gd name="connsiteY2" fmla="*/ 121704 h 739775"/>
                <a:gd name="connsiteX3" fmla="*/ 794910 w 2975322"/>
                <a:gd name="connsiteY3" fmla="*/ 121704 h 739775"/>
                <a:gd name="connsiteX4" fmla="*/ 225889 w 2975322"/>
                <a:gd name="connsiteY4" fmla="*/ 739775 h 739775"/>
                <a:gd name="connsiteX5" fmla="*/ 0 w 2975322"/>
                <a:gd name="connsiteY5" fmla="*/ 739775 h 73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75322" h="739775">
                  <a:moveTo>
                    <a:pt x="0" y="0"/>
                  </a:moveTo>
                  <a:lnTo>
                    <a:pt x="2975322" y="0"/>
                  </a:lnTo>
                  <a:lnTo>
                    <a:pt x="2852807" y="121704"/>
                  </a:lnTo>
                  <a:lnTo>
                    <a:pt x="794910" y="121704"/>
                  </a:lnTo>
                  <a:lnTo>
                    <a:pt x="225889" y="739775"/>
                  </a:lnTo>
                  <a:lnTo>
                    <a:pt x="0" y="739775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6" name="直角三角形 15"/>
            <p:cNvSpPr/>
            <p:nvPr userDrawn="1"/>
          </p:nvSpPr>
          <p:spPr>
            <a:xfrm flipV="1">
              <a:off x="0" y="0"/>
              <a:ext cx="388144" cy="388144"/>
            </a:xfrm>
            <a:prstGeom prst="rtTriangle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7" name="任意多边形 16"/>
            <p:cNvSpPr/>
            <p:nvPr userDrawn="1"/>
          </p:nvSpPr>
          <p:spPr>
            <a:xfrm>
              <a:off x="2" y="0"/>
              <a:ext cx="606259" cy="252413"/>
            </a:xfrm>
            <a:custGeom>
              <a:avLst/>
              <a:gdLst>
                <a:gd name="connsiteX0" fmla="*/ 0 w 2353883"/>
                <a:gd name="connsiteY0" fmla="*/ 0 h 980028"/>
                <a:gd name="connsiteX1" fmla="*/ 2353883 w 2353883"/>
                <a:gd name="connsiteY1" fmla="*/ 0 h 980028"/>
                <a:gd name="connsiteX2" fmla="*/ 1367320 w 2353883"/>
                <a:gd name="connsiteY2" fmla="*/ 980028 h 980028"/>
                <a:gd name="connsiteX3" fmla="*/ 0 w 2353883"/>
                <a:gd name="connsiteY3" fmla="*/ 980028 h 9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53883" h="980028">
                  <a:moveTo>
                    <a:pt x="0" y="0"/>
                  </a:moveTo>
                  <a:lnTo>
                    <a:pt x="2353883" y="0"/>
                  </a:lnTo>
                  <a:lnTo>
                    <a:pt x="1367320" y="980028"/>
                  </a:lnTo>
                  <a:lnTo>
                    <a:pt x="0" y="980028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8" name="任意多边形 17"/>
            <p:cNvSpPr/>
            <p:nvPr userDrawn="1"/>
          </p:nvSpPr>
          <p:spPr>
            <a:xfrm>
              <a:off x="2034063" y="1"/>
              <a:ext cx="1011871" cy="555880"/>
            </a:xfrm>
            <a:custGeom>
              <a:avLst/>
              <a:gdLst>
                <a:gd name="connsiteX0" fmla="*/ 837397 w 1514221"/>
                <a:gd name="connsiteY0" fmla="*/ 0 h 831850"/>
                <a:gd name="connsiteX1" fmla="*/ 1116227 w 1514221"/>
                <a:gd name="connsiteY1" fmla="*/ 0 h 831850"/>
                <a:gd name="connsiteX2" fmla="*/ 1235391 w 1514221"/>
                <a:gd name="connsiteY2" fmla="*/ 0 h 831850"/>
                <a:gd name="connsiteX3" fmla="*/ 1514221 w 1514221"/>
                <a:gd name="connsiteY3" fmla="*/ 0 h 831850"/>
                <a:gd name="connsiteX4" fmla="*/ 676825 w 1514221"/>
                <a:gd name="connsiteY4" fmla="*/ 831850 h 831850"/>
                <a:gd name="connsiteX5" fmla="*/ 397995 w 1514221"/>
                <a:gd name="connsiteY5" fmla="*/ 831850 h 831850"/>
                <a:gd name="connsiteX6" fmla="*/ 278830 w 1514221"/>
                <a:gd name="connsiteY6" fmla="*/ 831850 h 831850"/>
                <a:gd name="connsiteX7" fmla="*/ 0 w 1514221"/>
                <a:gd name="connsiteY7" fmla="*/ 831850 h 831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14221" h="831850">
                  <a:moveTo>
                    <a:pt x="837397" y="0"/>
                  </a:moveTo>
                  <a:lnTo>
                    <a:pt x="1116227" y="0"/>
                  </a:lnTo>
                  <a:lnTo>
                    <a:pt x="1235391" y="0"/>
                  </a:lnTo>
                  <a:lnTo>
                    <a:pt x="1514221" y="0"/>
                  </a:lnTo>
                  <a:lnTo>
                    <a:pt x="676825" y="831850"/>
                  </a:lnTo>
                  <a:lnTo>
                    <a:pt x="397995" y="831850"/>
                  </a:lnTo>
                  <a:lnTo>
                    <a:pt x="278830" y="831850"/>
                  </a:lnTo>
                  <a:lnTo>
                    <a:pt x="0" y="83185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9" name="任意多边形 18"/>
            <p:cNvSpPr/>
            <p:nvPr userDrawn="1"/>
          </p:nvSpPr>
          <p:spPr>
            <a:xfrm>
              <a:off x="2659732" y="1"/>
              <a:ext cx="670738" cy="446886"/>
            </a:xfrm>
            <a:custGeom>
              <a:avLst/>
              <a:gdLst>
                <a:gd name="connsiteX0" fmla="*/ 552910 w 824374"/>
                <a:gd name="connsiteY0" fmla="*/ 0 h 549247"/>
                <a:gd name="connsiteX1" fmla="*/ 824374 w 824374"/>
                <a:gd name="connsiteY1" fmla="*/ 0 h 549247"/>
                <a:gd name="connsiteX2" fmla="*/ 271464 w 824374"/>
                <a:gd name="connsiteY2" fmla="*/ 549247 h 549247"/>
                <a:gd name="connsiteX3" fmla="*/ 0 w 824374"/>
                <a:gd name="connsiteY3" fmla="*/ 549247 h 549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4374" h="549247">
                  <a:moveTo>
                    <a:pt x="552910" y="0"/>
                  </a:moveTo>
                  <a:lnTo>
                    <a:pt x="824374" y="0"/>
                  </a:lnTo>
                  <a:lnTo>
                    <a:pt x="271464" y="549247"/>
                  </a:lnTo>
                  <a:lnTo>
                    <a:pt x="0" y="549247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</p:grpSp>
      <p:sp>
        <p:nvSpPr>
          <p:cNvPr id="21" name="任意多边形 20"/>
          <p:cNvSpPr/>
          <p:nvPr userDrawn="1"/>
        </p:nvSpPr>
        <p:spPr>
          <a:xfrm>
            <a:off x="-339254" y="546773"/>
            <a:ext cx="824374" cy="549247"/>
          </a:xfrm>
          <a:custGeom>
            <a:avLst/>
            <a:gdLst>
              <a:gd name="connsiteX0" fmla="*/ 552910 w 824374"/>
              <a:gd name="connsiteY0" fmla="*/ 0 h 549247"/>
              <a:gd name="connsiteX1" fmla="*/ 824374 w 824374"/>
              <a:gd name="connsiteY1" fmla="*/ 0 h 549247"/>
              <a:gd name="connsiteX2" fmla="*/ 271464 w 824374"/>
              <a:gd name="connsiteY2" fmla="*/ 549247 h 549247"/>
              <a:gd name="connsiteX3" fmla="*/ 0 w 824374"/>
              <a:gd name="connsiteY3" fmla="*/ 549247 h 549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374" h="549247">
                <a:moveTo>
                  <a:pt x="552910" y="0"/>
                </a:moveTo>
                <a:lnTo>
                  <a:pt x="824374" y="0"/>
                </a:lnTo>
                <a:lnTo>
                  <a:pt x="271464" y="549247"/>
                </a:lnTo>
                <a:lnTo>
                  <a:pt x="0" y="549247"/>
                </a:lnTo>
                <a:close/>
              </a:path>
            </a:pathLst>
          </a:custGeom>
          <a:gradFill>
            <a:gsLst>
              <a:gs pos="0">
                <a:schemeClr val="bg1"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dirty="0">
              <a:latin typeface="Calibri" panose="020F0502020204030204" pitchFamily="34" charset="0"/>
            </a:endParaRPr>
          </a:p>
        </p:txBody>
      </p:sp>
      <p:cxnSp>
        <p:nvCxnSpPr>
          <p:cNvPr id="22" name="直接连接符 21"/>
          <p:cNvCxnSpPr/>
          <p:nvPr userDrawn="1"/>
        </p:nvCxnSpPr>
        <p:spPr>
          <a:xfrm>
            <a:off x="0" y="843113"/>
            <a:ext cx="11964987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平行四边形 22"/>
          <p:cNvSpPr/>
          <p:nvPr userDrawn="1"/>
        </p:nvSpPr>
        <p:spPr>
          <a:xfrm>
            <a:off x="11798295" y="685489"/>
            <a:ext cx="166692" cy="97239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24" name="平行四边形 23"/>
          <p:cNvSpPr/>
          <p:nvPr userDrawn="1"/>
        </p:nvSpPr>
        <p:spPr>
          <a:xfrm>
            <a:off x="11631603" y="685489"/>
            <a:ext cx="166692" cy="97239"/>
          </a:xfrm>
          <a:prstGeom prst="parallelogram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28" name="Rectangle 6"/>
          <p:cNvSpPr/>
          <p:nvPr/>
        </p:nvSpPr>
        <p:spPr>
          <a:xfrm flipV="1">
            <a:off x="0" y="6504449"/>
            <a:ext cx="12192000" cy="365124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4896643" y="6476843"/>
            <a:ext cx="2171700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DSA | HKUST(GZ)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51772" y="6515381"/>
            <a:ext cx="740228" cy="365125"/>
          </a:xfrm>
          <a:prstGeom prst="rect">
            <a:avLst/>
          </a:prstGeom>
        </p:spPr>
        <p:txBody>
          <a:bodyPr anchor="ctr"/>
          <a:lstStyle>
            <a:lvl1pPr>
              <a:defRPr sz="22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48D484B4-D9FB-CC40-86CD-AFBD26B2E985}" type="slidenum">
              <a:rPr lang="en-US" smtClean="0"/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2685034"/>
            <a:ext cx="12192000" cy="1675309"/>
          </a:xfrm>
          <a:prstGeom prst="rect">
            <a:avLst/>
          </a:prstGeom>
          <a:solidFill>
            <a:srgbClr val="003366"/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25" name="文本框 30"/>
          <p:cNvSpPr txBox="1"/>
          <p:nvPr userDrawn="1"/>
        </p:nvSpPr>
        <p:spPr>
          <a:xfrm>
            <a:off x="142298" y="6473952"/>
            <a:ext cx="1278571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Jing Tang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4" name="Graphic 16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42744" y="190354"/>
            <a:ext cx="1645920" cy="43152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98924" y="914518"/>
            <a:ext cx="9800211" cy="2570731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198924" y="3560859"/>
            <a:ext cx="9800211" cy="147259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635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8235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12063" y="6315214"/>
            <a:ext cx="2700278" cy="316841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425" y="6315214"/>
            <a:ext cx="3960409" cy="316841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878516" y="6315214"/>
            <a:ext cx="2700278" cy="316841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0"/>
            <a:ext cx="12196761" cy="6858001"/>
          </a:xfrm>
          <a:prstGeom prst="rect">
            <a:avLst/>
          </a:prstGeom>
          <a:gradFill>
            <a:gsLst>
              <a:gs pos="33000">
                <a:srgbClr val="FFFFFF">
                  <a:alpha val="89000"/>
                </a:srgbClr>
              </a:gs>
              <a:gs pos="7000">
                <a:schemeClr val="bg1"/>
              </a:gs>
              <a:gs pos="67000">
                <a:schemeClr val="bg1">
                  <a:alpha val="55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pic>
        <p:nvPicPr>
          <p:cNvPr id="24" name="图片 3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43" r="6443"/>
          <a:stretch>
            <a:fillRect/>
          </a:stretch>
        </p:blipFill>
        <p:spPr>
          <a:xfrm>
            <a:off x="0" y="0"/>
            <a:ext cx="12196761" cy="6858000"/>
          </a:xfrm>
          <a:prstGeom prst="rect">
            <a:avLst/>
          </a:prstGeom>
        </p:spPr>
      </p:pic>
      <p:sp>
        <p:nvSpPr>
          <p:cNvPr id="4" name="任意多边形: 形状 3"/>
          <p:cNvSpPr/>
          <p:nvPr userDrawn="1"/>
        </p:nvSpPr>
        <p:spPr>
          <a:xfrm rot="1946637">
            <a:off x="11291772" y="4484088"/>
            <a:ext cx="1342588" cy="2965475"/>
          </a:xfrm>
          <a:custGeom>
            <a:avLst/>
            <a:gdLst>
              <a:gd name="connsiteX0" fmla="*/ 0 w 1342588"/>
              <a:gd name="connsiteY0" fmla="*/ 0 h 2965475"/>
              <a:gd name="connsiteX1" fmla="*/ 1342588 w 1342588"/>
              <a:gd name="connsiteY1" fmla="*/ 2111997 h 2965475"/>
              <a:gd name="connsiteX2" fmla="*/ 0 w 1342588"/>
              <a:gd name="connsiteY2" fmla="*/ 2965475 h 2965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42588" h="2965475">
                <a:moveTo>
                  <a:pt x="0" y="0"/>
                </a:moveTo>
                <a:lnTo>
                  <a:pt x="1342588" y="2111997"/>
                </a:lnTo>
                <a:lnTo>
                  <a:pt x="0" y="296547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80" name="任意多边形: 形状 79"/>
          <p:cNvSpPr/>
          <p:nvPr userDrawn="1"/>
        </p:nvSpPr>
        <p:spPr>
          <a:xfrm>
            <a:off x="1" y="1"/>
            <a:ext cx="5781347" cy="6857999"/>
          </a:xfrm>
          <a:custGeom>
            <a:avLst/>
            <a:gdLst>
              <a:gd name="connsiteX0" fmla="*/ 0 w 5781347"/>
              <a:gd name="connsiteY0" fmla="*/ 0 h 6857999"/>
              <a:gd name="connsiteX1" fmla="*/ 5781347 w 5781347"/>
              <a:gd name="connsiteY1" fmla="*/ 0 h 6857999"/>
              <a:gd name="connsiteX2" fmla="*/ 1450589 w 5781347"/>
              <a:gd name="connsiteY2" fmla="*/ 6857999 h 6857999"/>
              <a:gd name="connsiteX3" fmla="*/ 0 w 5781347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1347" h="6857999">
                <a:moveTo>
                  <a:pt x="0" y="0"/>
                </a:moveTo>
                <a:lnTo>
                  <a:pt x="5781347" y="0"/>
                </a:lnTo>
                <a:lnTo>
                  <a:pt x="1450589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9" name="任意多边形: 形状 78"/>
          <p:cNvSpPr/>
          <p:nvPr userDrawn="1"/>
        </p:nvSpPr>
        <p:spPr>
          <a:xfrm rot="1946637">
            <a:off x="-720317" y="-1899824"/>
            <a:ext cx="4902793" cy="7492316"/>
          </a:xfrm>
          <a:custGeom>
            <a:avLst/>
            <a:gdLst>
              <a:gd name="connsiteX0" fmla="*/ 0 w 4902793"/>
              <a:gd name="connsiteY0" fmla="*/ 3116685 h 7492316"/>
              <a:gd name="connsiteX1" fmla="*/ 4902793 w 4902793"/>
              <a:gd name="connsiteY1" fmla="*/ 0 h 7492316"/>
              <a:gd name="connsiteX2" fmla="*/ 4902793 w 4902793"/>
              <a:gd name="connsiteY2" fmla="*/ 7492316 h 7492316"/>
              <a:gd name="connsiteX3" fmla="*/ 2781570 w 4902793"/>
              <a:gd name="connsiteY3" fmla="*/ 7492316 h 7492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02793" h="7492316">
                <a:moveTo>
                  <a:pt x="0" y="3116685"/>
                </a:moveTo>
                <a:lnTo>
                  <a:pt x="4902793" y="0"/>
                </a:lnTo>
                <a:lnTo>
                  <a:pt x="4902793" y="7492316"/>
                </a:lnTo>
                <a:lnTo>
                  <a:pt x="2781570" y="7492316"/>
                </a:lnTo>
                <a:close/>
              </a:path>
            </a:pathLst>
          </a:custGeom>
          <a:solidFill>
            <a:schemeClr val="accent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" name="任意多边形: 形状 6"/>
          <p:cNvSpPr/>
          <p:nvPr userDrawn="1"/>
        </p:nvSpPr>
        <p:spPr>
          <a:xfrm rot="1946637">
            <a:off x="-1004883" y="3894140"/>
            <a:ext cx="3917268" cy="185603"/>
          </a:xfrm>
          <a:custGeom>
            <a:avLst/>
            <a:gdLst>
              <a:gd name="connsiteX0" fmla="*/ 0 w 3917268"/>
              <a:gd name="connsiteY0" fmla="*/ 0 h 185603"/>
              <a:gd name="connsiteX1" fmla="*/ 3917268 w 3917268"/>
              <a:gd name="connsiteY1" fmla="*/ 0 h 185603"/>
              <a:gd name="connsiteX2" fmla="*/ 3917268 w 3917268"/>
              <a:gd name="connsiteY2" fmla="*/ 185603 h 185603"/>
              <a:gd name="connsiteX3" fmla="*/ 117987 w 3917268"/>
              <a:gd name="connsiteY3" fmla="*/ 185603 h 185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17268" h="185603">
                <a:moveTo>
                  <a:pt x="0" y="0"/>
                </a:moveTo>
                <a:lnTo>
                  <a:pt x="3917268" y="0"/>
                </a:lnTo>
                <a:lnTo>
                  <a:pt x="3917268" y="185603"/>
                </a:lnTo>
                <a:lnTo>
                  <a:pt x="117987" y="185603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66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7" name="任意多边形: 形状 76"/>
          <p:cNvSpPr/>
          <p:nvPr userDrawn="1"/>
        </p:nvSpPr>
        <p:spPr>
          <a:xfrm rot="1946637">
            <a:off x="243137" y="-1618737"/>
            <a:ext cx="4301549" cy="5957100"/>
          </a:xfrm>
          <a:custGeom>
            <a:avLst/>
            <a:gdLst>
              <a:gd name="connsiteX0" fmla="*/ 2401963 w 4301549"/>
              <a:gd name="connsiteY0" fmla="*/ 1207559 h 5957100"/>
              <a:gd name="connsiteX1" fmla="*/ 4301548 w 4301549"/>
              <a:gd name="connsiteY1" fmla="*/ 0 h 5957100"/>
              <a:gd name="connsiteX2" fmla="*/ 4301549 w 4301549"/>
              <a:gd name="connsiteY2" fmla="*/ 5957100 h 5957100"/>
              <a:gd name="connsiteX3" fmla="*/ 1207559 w 4301549"/>
              <a:gd name="connsiteY3" fmla="*/ 5957100 h 5957100"/>
              <a:gd name="connsiteX4" fmla="*/ 0 w 4301549"/>
              <a:gd name="connsiteY4" fmla="*/ 4057513 h 5957100"/>
              <a:gd name="connsiteX5" fmla="*/ 2401963 w 4301549"/>
              <a:gd name="connsiteY5" fmla="*/ 4057513 h 5957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01549" h="5957100">
                <a:moveTo>
                  <a:pt x="2401963" y="1207559"/>
                </a:moveTo>
                <a:lnTo>
                  <a:pt x="4301548" y="0"/>
                </a:lnTo>
                <a:lnTo>
                  <a:pt x="4301549" y="5957100"/>
                </a:lnTo>
                <a:lnTo>
                  <a:pt x="1207559" y="5957100"/>
                </a:lnTo>
                <a:lnTo>
                  <a:pt x="0" y="4057513"/>
                </a:lnTo>
                <a:lnTo>
                  <a:pt x="2401963" y="4057513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43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81" name="任意多边形: 形状 80"/>
          <p:cNvSpPr/>
          <p:nvPr userDrawn="1"/>
        </p:nvSpPr>
        <p:spPr>
          <a:xfrm flipH="1">
            <a:off x="0" y="2624220"/>
            <a:ext cx="12192000" cy="2383200"/>
          </a:xfrm>
          <a:custGeom>
            <a:avLst/>
            <a:gdLst>
              <a:gd name="connsiteX0" fmla="*/ 12192000 w 12192000"/>
              <a:gd name="connsiteY0" fmla="*/ 0 h 2383200"/>
              <a:gd name="connsiteX1" fmla="*/ 11953021 w 12192000"/>
              <a:gd name="connsiteY1" fmla="*/ 0 h 2383200"/>
              <a:gd name="connsiteX2" fmla="*/ 537341 w 12192000"/>
              <a:gd name="connsiteY2" fmla="*/ 0 h 2383200"/>
              <a:gd name="connsiteX3" fmla="*/ 0 w 12192000"/>
              <a:gd name="connsiteY3" fmla="*/ 0 h 2383200"/>
              <a:gd name="connsiteX4" fmla="*/ 0 w 12192000"/>
              <a:gd name="connsiteY4" fmla="*/ 2383200 h 2383200"/>
              <a:gd name="connsiteX5" fmla="*/ 537341 w 12192000"/>
              <a:gd name="connsiteY5" fmla="*/ 2383200 h 2383200"/>
              <a:gd name="connsiteX6" fmla="*/ 8212875 w 12192000"/>
              <a:gd name="connsiteY6" fmla="*/ 2383200 h 2383200"/>
              <a:gd name="connsiteX7" fmla="*/ 8750216 w 12192000"/>
              <a:gd name="connsiteY7" fmla="*/ 2383200 h 2383200"/>
              <a:gd name="connsiteX8" fmla="*/ 12192000 w 12192000"/>
              <a:gd name="connsiteY8" fmla="*/ 190115 h 238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2383200">
                <a:moveTo>
                  <a:pt x="12192000" y="0"/>
                </a:moveTo>
                <a:lnTo>
                  <a:pt x="11953021" y="0"/>
                </a:lnTo>
                <a:lnTo>
                  <a:pt x="537341" y="0"/>
                </a:lnTo>
                <a:lnTo>
                  <a:pt x="0" y="0"/>
                </a:lnTo>
                <a:lnTo>
                  <a:pt x="0" y="2383200"/>
                </a:lnTo>
                <a:lnTo>
                  <a:pt x="537341" y="2383200"/>
                </a:lnTo>
                <a:lnTo>
                  <a:pt x="8212875" y="2383200"/>
                </a:lnTo>
                <a:lnTo>
                  <a:pt x="8750216" y="2383200"/>
                </a:lnTo>
                <a:lnTo>
                  <a:pt x="12192000" y="190115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  <a:alpha val="70000"/>
            </a:schemeClr>
          </a:solidFill>
          <a:ln>
            <a:noFill/>
          </a:ln>
          <a:effectLst>
            <a:outerShdw blurRad="1270000" dist="406400" dir="5400000" sx="80000" sy="8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6" name="任意多边形: 形状 75"/>
          <p:cNvSpPr/>
          <p:nvPr userDrawn="1"/>
        </p:nvSpPr>
        <p:spPr>
          <a:xfrm rot="1946637">
            <a:off x="61446" y="-2331976"/>
            <a:ext cx="6816051" cy="6453716"/>
          </a:xfrm>
          <a:custGeom>
            <a:avLst/>
            <a:gdLst>
              <a:gd name="connsiteX0" fmla="*/ 0 w 6816051"/>
              <a:gd name="connsiteY0" fmla="*/ 4332935 h 6453716"/>
              <a:gd name="connsiteX1" fmla="*/ 6816051 w 6816051"/>
              <a:gd name="connsiteY1" fmla="*/ 0 h 6453716"/>
              <a:gd name="connsiteX2" fmla="*/ 6816051 w 6816051"/>
              <a:gd name="connsiteY2" fmla="*/ 6453716 h 6453716"/>
              <a:gd name="connsiteX3" fmla="*/ 1348172 w 6816051"/>
              <a:gd name="connsiteY3" fmla="*/ 6453716 h 645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16051" h="6453716">
                <a:moveTo>
                  <a:pt x="0" y="4332935"/>
                </a:moveTo>
                <a:lnTo>
                  <a:pt x="6816051" y="0"/>
                </a:lnTo>
                <a:lnTo>
                  <a:pt x="6816051" y="6453716"/>
                </a:lnTo>
                <a:lnTo>
                  <a:pt x="1348172" y="6453716"/>
                </a:lnTo>
                <a:close/>
              </a:path>
            </a:pathLst>
          </a:custGeom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1" name="任意多边形: 形状 10"/>
          <p:cNvSpPr/>
          <p:nvPr userDrawn="1"/>
        </p:nvSpPr>
        <p:spPr>
          <a:xfrm rot="1946637">
            <a:off x="2155105" y="-640499"/>
            <a:ext cx="2015107" cy="1280995"/>
          </a:xfrm>
          <a:custGeom>
            <a:avLst/>
            <a:gdLst>
              <a:gd name="connsiteX0" fmla="*/ 0 w 2015107"/>
              <a:gd name="connsiteY0" fmla="*/ 1280995 h 1280995"/>
              <a:gd name="connsiteX1" fmla="*/ 2015107 w 2015107"/>
              <a:gd name="connsiteY1" fmla="*/ 0 h 1280995"/>
              <a:gd name="connsiteX2" fmla="*/ 2015107 w 2015107"/>
              <a:gd name="connsiteY2" fmla="*/ 1280995 h 1280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15107" h="1280995">
                <a:moveTo>
                  <a:pt x="0" y="1280995"/>
                </a:moveTo>
                <a:lnTo>
                  <a:pt x="2015107" y="0"/>
                </a:lnTo>
                <a:lnTo>
                  <a:pt x="2015107" y="128099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2" name="任意多边形: 形状 11"/>
          <p:cNvSpPr/>
          <p:nvPr userDrawn="1"/>
        </p:nvSpPr>
        <p:spPr>
          <a:xfrm rot="1946637">
            <a:off x="2373140" y="-528410"/>
            <a:ext cx="1662458" cy="1056818"/>
          </a:xfrm>
          <a:custGeom>
            <a:avLst/>
            <a:gdLst>
              <a:gd name="connsiteX0" fmla="*/ 0 w 1662458"/>
              <a:gd name="connsiteY0" fmla="*/ 1056818 h 1056818"/>
              <a:gd name="connsiteX1" fmla="*/ 1662458 w 1662458"/>
              <a:gd name="connsiteY1" fmla="*/ 0 h 1056818"/>
              <a:gd name="connsiteX2" fmla="*/ 1662458 w 1662458"/>
              <a:gd name="connsiteY2" fmla="*/ 1056818 h 1056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62458" h="1056818">
                <a:moveTo>
                  <a:pt x="0" y="1056818"/>
                </a:moveTo>
                <a:lnTo>
                  <a:pt x="1662458" y="0"/>
                </a:lnTo>
                <a:lnTo>
                  <a:pt x="1662458" y="1056818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3" name="任意多边形: 形状 12"/>
          <p:cNvSpPr/>
          <p:nvPr userDrawn="1"/>
        </p:nvSpPr>
        <p:spPr>
          <a:xfrm rot="1946637">
            <a:off x="2745499" y="-330405"/>
            <a:ext cx="1039509" cy="660811"/>
          </a:xfrm>
          <a:custGeom>
            <a:avLst/>
            <a:gdLst>
              <a:gd name="connsiteX0" fmla="*/ 0 w 1039509"/>
              <a:gd name="connsiteY0" fmla="*/ 660811 h 660811"/>
              <a:gd name="connsiteX1" fmla="*/ 1039509 w 1039509"/>
              <a:gd name="connsiteY1" fmla="*/ 0 h 660811"/>
              <a:gd name="connsiteX2" fmla="*/ 1039509 w 1039509"/>
              <a:gd name="connsiteY2" fmla="*/ 660811 h 660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39509" h="660811">
                <a:moveTo>
                  <a:pt x="0" y="660811"/>
                </a:moveTo>
                <a:lnTo>
                  <a:pt x="1039509" y="0"/>
                </a:lnTo>
                <a:lnTo>
                  <a:pt x="1039509" y="66081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8" name="任意多边形: 形状 77"/>
          <p:cNvSpPr/>
          <p:nvPr userDrawn="1"/>
        </p:nvSpPr>
        <p:spPr>
          <a:xfrm rot="1946637">
            <a:off x="770831" y="-2125586"/>
            <a:ext cx="6046618" cy="6453716"/>
          </a:xfrm>
          <a:custGeom>
            <a:avLst/>
            <a:gdLst>
              <a:gd name="connsiteX0" fmla="*/ 5136217 w 6046618"/>
              <a:gd name="connsiteY0" fmla="*/ 578738 h 6453716"/>
              <a:gd name="connsiteX1" fmla="*/ 6046618 w 6046618"/>
              <a:gd name="connsiteY1" fmla="*/ 0 h 6453716"/>
              <a:gd name="connsiteX2" fmla="*/ 6046617 w 6046618"/>
              <a:gd name="connsiteY2" fmla="*/ 6453716 h 6453716"/>
              <a:gd name="connsiteX3" fmla="*/ 578738 w 6046618"/>
              <a:gd name="connsiteY3" fmla="*/ 6453716 h 6453716"/>
              <a:gd name="connsiteX4" fmla="*/ 0 w 6046618"/>
              <a:gd name="connsiteY4" fmla="*/ 5543315 h 6453716"/>
              <a:gd name="connsiteX5" fmla="*/ 5136217 w 6046618"/>
              <a:gd name="connsiteY5" fmla="*/ 5543314 h 645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46618" h="6453716">
                <a:moveTo>
                  <a:pt x="5136217" y="578738"/>
                </a:moveTo>
                <a:lnTo>
                  <a:pt x="6046618" y="0"/>
                </a:lnTo>
                <a:lnTo>
                  <a:pt x="6046617" y="6453716"/>
                </a:lnTo>
                <a:lnTo>
                  <a:pt x="578738" y="6453716"/>
                </a:lnTo>
                <a:lnTo>
                  <a:pt x="0" y="5543315"/>
                </a:lnTo>
                <a:lnTo>
                  <a:pt x="5136217" y="5543314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43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82" name="任意多边形: 形状 81"/>
          <p:cNvSpPr/>
          <p:nvPr userDrawn="1"/>
        </p:nvSpPr>
        <p:spPr>
          <a:xfrm rot="1946637" flipV="1">
            <a:off x="-294245" y="5717222"/>
            <a:ext cx="2118100" cy="480710"/>
          </a:xfrm>
          <a:custGeom>
            <a:avLst/>
            <a:gdLst>
              <a:gd name="connsiteX0" fmla="*/ 0 w 2118100"/>
              <a:gd name="connsiteY0" fmla="*/ 480710 h 480710"/>
              <a:gd name="connsiteX1" fmla="*/ 2118100 w 2118100"/>
              <a:gd name="connsiteY1" fmla="*/ 480710 h 480710"/>
              <a:gd name="connsiteX2" fmla="*/ 2118100 w 2118100"/>
              <a:gd name="connsiteY2" fmla="*/ 0 h 480710"/>
              <a:gd name="connsiteX3" fmla="*/ 305586 w 2118100"/>
              <a:gd name="connsiteY3" fmla="*/ 0 h 480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18100" h="480710">
                <a:moveTo>
                  <a:pt x="0" y="480710"/>
                </a:moveTo>
                <a:lnTo>
                  <a:pt x="2118100" y="480710"/>
                </a:lnTo>
                <a:lnTo>
                  <a:pt x="2118100" y="0"/>
                </a:lnTo>
                <a:lnTo>
                  <a:pt x="305586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0"/>
                  <a:alpha val="46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6" name="任意多边形: 形状 15"/>
          <p:cNvSpPr/>
          <p:nvPr userDrawn="1"/>
        </p:nvSpPr>
        <p:spPr>
          <a:xfrm rot="1946637">
            <a:off x="2242838" y="-600563"/>
            <a:ext cx="1889463" cy="1201124"/>
          </a:xfrm>
          <a:custGeom>
            <a:avLst/>
            <a:gdLst>
              <a:gd name="connsiteX0" fmla="*/ 0 w 1889463"/>
              <a:gd name="connsiteY0" fmla="*/ 1201124 h 1201124"/>
              <a:gd name="connsiteX1" fmla="*/ 256639 w 1889463"/>
              <a:gd name="connsiteY1" fmla="*/ 1037979 h 1201124"/>
              <a:gd name="connsiteX2" fmla="*/ 1726319 w 1889463"/>
              <a:gd name="connsiteY2" fmla="*/ 1037979 h 1201124"/>
              <a:gd name="connsiteX3" fmla="*/ 1726319 w 1889463"/>
              <a:gd name="connsiteY3" fmla="*/ 103710 h 1201124"/>
              <a:gd name="connsiteX4" fmla="*/ 1889463 w 1889463"/>
              <a:gd name="connsiteY4" fmla="*/ 0 h 1201124"/>
              <a:gd name="connsiteX5" fmla="*/ 1889463 w 1889463"/>
              <a:gd name="connsiteY5" fmla="*/ 1201124 h 1201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89463" h="1201124">
                <a:moveTo>
                  <a:pt x="0" y="1201124"/>
                </a:moveTo>
                <a:lnTo>
                  <a:pt x="256639" y="1037979"/>
                </a:lnTo>
                <a:lnTo>
                  <a:pt x="1726319" y="1037979"/>
                </a:lnTo>
                <a:lnTo>
                  <a:pt x="1726319" y="103710"/>
                </a:lnTo>
                <a:lnTo>
                  <a:pt x="1889463" y="0"/>
                </a:lnTo>
                <a:lnTo>
                  <a:pt x="1889463" y="1201124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30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cxnSp>
        <p:nvCxnSpPr>
          <p:cNvPr id="20" name="[动画大师]_Straight Connector 64" descr="e7d195523061f1c0d3ba7f298e59d031c9c3f97027ed136f882110EF8F17BAD1F2C348D17C7856EF46CB4678CC9E44EE1ABA681E3133328A7B4D22AAF822B2429426B2355AA8CC4431B8568D2CF3B73AE9F4AE98D5A0D6A5566EF967553E96D781C502472DAB692B5E92B1CB5B32F40BF8CF6181A24AB2F2CD3A9A53F0FE7F0D4E247476572CCFAC"/>
          <p:cNvCxnSpPr/>
          <p:nvPr userDrawn="1"/>
        </p:nvCxnSpPr>
        <p:spPr>
          <a:xfrm>
            <a:off x="993518" y="2742378"/>
            <a:ext cx="1249626" cy="788221"/>
          </a:xfrm>
          <a:prstGeom prst="line">
            <a:avLst/>
          </a:prstGeom>
          <a:ln w="25400" cap="rnd"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 descr="e7d195523061f1c0d3ba7f298e59d031c9c3f97027ed136f882110EF8F17BAD1F2C348D17C7856EF46CB4678CC9E44EE1ABA681E3133328A7B4D22AAF822B2429426B2355AA8CC4431B8568D2CF3B73AE9F4AE98D5A0D6A5566EF967553E96D781C502472DAB692B5E92B1CB5B32F40BF8CF6181A24AB2F2CD3A9A53F0FE7F0D4E247476572CCFAC"/>
          <p:cNvCxnSpPr/>
          <p:nvPr userDrawn="1"/>
        </p:nvCxnSpPr>
        <p:spPr>
          <a:xfrm>
            <a:off x="2192377" y="3306970"/>
            <a:ext cx="280583" cy="178659"/>
          </a:xfrm>
          <a:prstGeom prst="line">
            <a:avLst/>
          </a:prstGeom>
          <a:ln w="25400" cap="rnd"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6192000" y="2592000"/>
            <a:ext cx="5760000" cy="1872000"/>
          </a:xfrm>
          <a:prstGeom prst="rect">
            <a:avLst/>
          </a:prstGeom>
        </p:spPr>
        <p:txBody>
          <a:bodyPr anchor="ctr"/>
          <a:lstStyle>
            <a:lvl1pPr>
              <a:defRPr b="1">
                <a:solidFill>
                  <a:srgbClr val="AA790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23" name="Subtitle 2"/>
          <p:cNvSpPr>
            <a:spLocks noGrp="1"/>
          </p:cNvSpPr>
          <p:nvPr>
            <p:ph type="subTitle" idx="1"/>
          </p:nvPr>
        </p:nvSpPr>
        <p:spPr>
          <a:xfrm>
            <a:off x="6192000" y="4500000"/>
            <a:ext cx="5760000" cy="49639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3200">
                <a:solidFill>
                  <a:srgbClr val="003366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pic>
        <p:nvPicPr>
          <p:cNvPr id="10" name="Graphic 17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5145" y="314718"/>
            <a:ext cx="2286000" cy="59934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688 0.05486 L -2.29167E-6 4.07407E-6 " pathEditMode="relative" rAng="0" ptsTypes="AA">
                                      <p:cBhvr additive="base">
                                        <p:cTn id="9" dur="2000" autoRev="1" spd="-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44" y="-2755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467 -0.05023 L 3.95833E-6 1.11111E-6 " pathEditMode="relative" rAng="0" ptsTypes="AA">
                                      <p:cBhvr additive="base">
                                        <p:cTn id="14" dur="2500" autoRev="1" spd="-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27" y="250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076 0.04838 L 4.16667E-7 0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31" y="-2431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1" dur="2000" fill="hold"/>
                                        <p:tgtEl>
                                          <p:spTgt spid="24"/>
                                        </p:tgtEl>
                                      </p:cBhvr>
                                      <p:by x="150000" y="150000"/>
                                      <p:from x="109677" y="109677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H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-4761" y="0"/>
            <a:ext cx="12196761" cy="6858001"/>
          </a:xfrm>
          <a:prstGeom prst="rect">
            <a:avLst/>
          </a:prstGeom>
          <a:gradFill>
            <a:gsLst>
              <a:gs pos="33000">
                <a:srgbClr val="FFFFFF">
                  <a:alpha val="89000"/>
                </a:srgbClr>
              </a:gs>
              <a:gs pos="7000">
                <a:schemeClr val="bg1"/>
              </a:gs>
              <a:gs pos="67000">
                <a:schemeClr val="bg1">
                  <a:alpha val="55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pic>
        <p:nvPicPr>
          <p:cNvPr id="83" name="图片 8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500"/>
          <a:stretch>
            <a:fillRect/>
          </a:stretch>
        </p:blipFill>
        <p:spPr>
          <a:xfrm>
            <a:off x="-2380" y="0"/>
            <a:ext cx="12194380" cy="6858001"/>
          </a:xfrm>
          <a:prstGeom prst="rect">
            <a:avLst/>
          </a:prstGeom>
        </p:spPr>
      </p:pic>
      <p:sp>
        <p:nvSpPr>
          <p:cNvPr id="4" name="任意多边形: 形状 3"/>
          <p:cNvSpPr/>
          <p:nvPr userDrawn="1"/>
        </p:nvSpPr>
        <p:spPr>
          <a:xfrm rot="1946637">
            <a:off x="11291772" y="4484088"/>
            <a:ext cx="1342588" cy="2965475"/>
          </a:xfrm>
          <a:custGeom>
            <a:avLst/>
            <a:gdLst>
              <a:gd name="connsiteX0" fmla="*/ 0 w 1342588"/>
              <a:gd name="connsiteY0" fmla="*/ 0 h 2965475"/>
              <a:gd name="connsiteX1" fmla="*/ 1342588 w 1342588"/>
              <a:gd name="connsiteY1" fmla="*/ 2111997 h 2965475"/>
              <a:gd name="connsiteX2" fmla="*/ 0 w 1342588"/>
              <a:gd name="connsiteY2" fmla="*/ 2965475 h 2965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42588" h="2965475">
                <a:moveTo>
                  <a:pt x="0" y="0"/>
                </a:moveTo>
                <a:lnTo>
                  <a:pt x="1342588" y="2111997"/>
                </a:lnTo>
                <a:lnTo>
                  <a:pt x="0" y="296547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80" name="任意多边形: 形状 79"/>
          <p:cNvSpPr/>
          <p:nvPr userDrawn="1"/>
        </p:nvSpPr>
        <p:spPr>
          <a:xfrm>
            <a:off x="1" y="1"/>
            <a:ext cx="5781347" cy="6857999"/>
          </a:xfrm>
          <a:custGeom>
            <a:avLst/>
            <a:gdLst>
              <a:gd name="connsiteX0" fmla="*/ 0 w 5781347"/>
              <a:gd name="connsiteY0" fmla="*/ 0 h 6857999"/>
              <a:gd name="connsiteX1" fmla="*/ 5781347 w 5781347"/>
              <a:gd name="connsiteY1" fmla="*/ 0 h 6857999"/>
              <a:gd name="connsiteX2" fmla="*/ 1450589 w 5781347"/>
              <a:gd name="connsiteY2" fmla="*/ 6857999 h 6857999"/>
              <a:gd name="connsiteX3" fmla="*/ 0 w 5781347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1347" h="6857999">
                <a:moveTo>
                  <a:pt x="0" y="0"/>
                </a:moveTo>
                <a:lnTo>
                  <a:pt x="5781347" y="0"/>
                </a:lnTo>
                <a:lnTo>
                  <a:pt x="1450589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9" name="任意多边形: 形状 78"/>
          <p:cNvSpPr/>
          <p:nvPr userDrawn="1"/>
        </p:nvSpPr>
        <p:spPr>
          <a:xfrm rot="1946637">
            <a:off x="-720317" y="-1899824"/>
            <a:ext cx="4902793" cy="7492316"/>
          </a:xfrm>
          <a:custGeom>
            <a:avLst/>
            <a:gdLst>
              <a:gd name="connsiteX0" fmla="*/ 0 w 4902793"/>
              <a:gd name="connsiteY0" fmla="*/ 3116685 h 7492316"/>
              <a:gd name="connsiteX1" fmla="*/ 4902793 w 4902793"/>
              <a:gd name="connsiteY1" fmla="*/ 0 h 7492316"/>
              <a:gd name="connsiteX2" fmla="*/ 4902793 w 4902793"/>
              <a:gd name="connsiteY2" fmla="*/ 7492316 h 7492316"/>
              <a:gd name="connsiteX3" fmla="*/ 2781570 w 4902793"/>
              <a:gd name="connsiteY3" fmla="*/ 7492316 h 7492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02793" h="7492316">
                <a:moveTo>
                  <a:pt x="0" y="3116685"/>
                </a:moveTo>
                <a:lnTo>
                  <a:pt x="4902793" y="0"/>
                </a:lnTo>
                <a:lnTo>
                  <a:pt x="4902793" y="7492316"/>
                </a:lnTo>
                <a:lnTo>
                  <a:pt x="2781570" y="7492316"/>
                </a:lnTo>
                <a:close/>
              </a:path>
            </a:pathLst>
          </a:custGeom>
          <a:solidFill>
            <a:schemeClr val="accent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" name="任意多边形: 形状 6"/>
          <p:cNvSpPr/>
          <p:nvPr userDrawn="1"/>
        </p:nvSpPr>
        <p:spPr>
          <a:xfrm rot="1946637">
            <a:off x="-1004883" y="3894140"/>
            <a:ext cx="3917268" cy="185603"/>
          </a:xfrm>
          <a:custGeom>
            <a:avLst/>
            <a:gdLst>
              <a:gd name="connsiteX0" fmla="*/ 0 w 3917268"/>
              <a:gd name="connsiteY0" fmla="*/ 0 h 185603"/>
              <a:gd name="connsiteX1" fmla="*/ 3917268 w 3917268"/>
              <a:gd name="connsiteY1" fmla="*/ 0 h 185603"/>
              <a:gd name="connsiteX2" fmla="*/ 3917268 w 3917268"/>
              <a:gd name="connsiteY2" fmla="*/ 185603 h 185603"/>
              <a:gd name="connsiteX3" fmla="*/ 117987 w 3917268"/>
              <a:gd name="connsiteY3" fmla="*/ 185603 h 185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17268" h="185603">
                <a:moveTo>
                  <a:pt x="0" y="0"/>
                </a:moveTo>
                <a:lnTo>
                  <a:pt x="3917268" y="0"/>
                </a:lnTo>
                <a:lnTo>
                  <a:pt x="3917268" y="185603"/>
                </a:lnTo>
                <a:lnTo>
                  <a:pt x="117987" y="185603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66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7" name="任意多边形: 形状 76"/>
          <p:cNvSpPr/>
          <p:nvPr userDrawn="1"/>
        </p:nvSpPr>
        <p:spPr>
          <a:xfrm rot="1946637">
            <a:off x="243137" y="-1618737"/>
            <a:ext cx="4301549" cy="5957100"/>
          </a:xfrm>
          <a:custGeom>
            <a:avLst/>
            <a:gdLst>
              <a:gd name="connsiteX0" fmla="*/ 2401963 w 4301549"/>
              <a:gd name="connsiteY0" fmla="*/ 1207559 h 5957100"/>
              <a:gd name="connsiteX1" fmla="*/ 4301548 w 4301549"/>
              <a:gd name="connsiteY1" fmla="*/ 0 h 5957100"/>
              <a:gd name="connsiteX2" fmla="*/ 4301549 w 4301549"/>
              <a:gd name="connsiteY2" fmla="*/ 5957100 h 5957100"/>
              <a:gd name="connsiteX3" fmla="*/ 1207559 w 4301549"/>
              <a:gd name="connsiteY3" fmla="*/ 5957100 h 5957100"/>
              <a:gd name="connsiteX4" fmla="*/ 0 w 4301549"/>
              <a:gd name="connsiteY4" fmla="*/ 4057513 h 5957100"/>
              <a:gd name="connsiteX5" fmla="*/ 2401963 w 4301549"/>
              <a:gd name="connsiteY5" fmla="*/ 4057513 h 5957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01549" h="5957100">
                <a:moveTo>
                  <a:pt x="2401963" y="1207559"/>
                </a:moveTo>
                <a:lnTo>
                  <a:pt x="4301548" y="0"/>
                </a:lnTo>
                <a:lnTo>
                  <a:pt x="4301549" y="5957100"/>
                </a:lnTo>
                <a:lnTo>
                  <a:pt x="1207559" y="5957100"/>
                </a:lnTo>
                <a:lnTo>
                  <a:pt x="0" y="4057513"/>
                </a:lnTo>
                <a:lnTo>
                  <a:pt x="2401963" y="4057513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43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81" name="任意多边形: 形状 80"/>
          <p:cNvSpPr/>
          <p:nvPr userDrawn="1"/>
        </p:nvSpPr>
        <p:spPr>
          <a:xfrm flipH="1">
            <a:off x="0" y="2624220"/>
            <a:ext cx="12192000" cy="2383200"/>
          </a:xfrm>
          <a:custGeom>
            <a:avLst/>
            <a:gdLst>
              <a:gd name="connsiteX0" fmla="*/ 12192000 w 12192000"/>
              <a:gd name="connsiteY0" fmla="*/ 0 h 2383200"/>
              <a:gd name="connsiteX1" fmla="*/ 11953021 w 12192000"/>
              <a:gd name="connsiteY1" fmla="*/ 0 h 2383200"/>
              <a:gd name="connsiteX2" fmla="*/ 537341 w 12192000"/>
              <a:gd name="connsiteY2" fmla="*/ 0 h 2383200"/>
              <a:gd name="connsiteX3" fmla="*/ 0 w 12192000"/>
              <a:gd name="connsiteY3" fmla="*/ 0 h 2383200"/>
              <a:gd name="connsiteX4" fmla="*/ 0 w 12192000"/>
              <a:gd name="connsiteY4" fmla="*/ 2383200 h 2383200"/>
              <a:gd name="connsiteX5" fmla="*/ 537341 w 12192000"/>
              <a:gd name="connsiteY5" fmla="*/ 2383200 h 2383200"/>
              <a:gd name="connsiteX6" fmla="*/ 8212875 w 12192000"/>
              <a:gd name="connsiteY6" fmla="*/ 2383200 h 2383200"/>
              <a:gd name="connsiteX7" fmla="*/ 8750216 w 12192000"/>
              <a:gd name="connsiteY7" fmla="*/ 2383200 h 2383200"/>
              <a:gd name="connsiteX8" fmla="*/ 12192000 w 12192000"/>
              <a:gd name="connsiteY8" fmla="*/ 190115 h 238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2383200">
                <a:moveTo>
                  <a:pt x="12192000" y="0"/>
                </a:moveTo>
                <a:lnTo>
                  <a:pt x="11953021" y="0"/>
                </a:lnTo>
                <a:lnTo>
                  <a:pt x="537341" y="0"/>
                </a:lnTo>
                <a:lnTo>
                  <a:pt x="0" y="0"/>
                </a:lnTo>
                <a:lnTo>
                  <a:pt x="0" y="2383200"/>
                </a:lnTo>
                <a:lnTo>
                  <a:pt x="537341" y="2383200"/>
                </a:lnTo>
                <a:lnTo>
                  <a:pt x="8212875" y="2383200"/>
                </a:lnTo>
                <a:lnTo>
                  <a:pt x="8750216" y="2383200"/>
                </a:lnTo>
                <a:lnTo>
                  <a:pt x="12192000" y="190115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  <a:effectLst>
            <a:outerShdw blurRad="1270000" dist="406400" dir="5400000" sx="80000" sy="8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6" name="任意多边形: 形状 75"/>
          <p:cNvSpPr/>
          <p:nvPr userDrawn="1"/>
        </p:nvSpPr>
        <p:spPr>
          <a:xfrm rot="1946637">
            <a:off x="61446" y="-2331976"/>
            <a:ext cx="6816051" cy="6453716"/>
          </a:xfrm>
          <a:custGeom>
            <a:avLst/>
            <a:gdLst>
              <a:gd name="connsiteX0" fmla="*/ 0 w 6816051"/>
              <a:gd name="connsiteY0" fmla="*/ 4332935 h 6453716"/>
              <a:gd name="connsiteX1" fmla="*/ 6816051 w 6816051"/>
              <a:gd name="connsiteY1" fmla="*/ 0 h 6453716"/>
              <a:gd name="connsiteX2" fmla="*/ 6816051 w 6816051"/>
              <a:gd name="connsiteY2" fmla="*/ 6453716 h 6453716"/>
              <a:gd name="connsiteX3" fmla="*/ 1348172 w 6816051"/>
              <a:gd name="connsiteY3" fmla="*/ 6453716 h 645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16051" h="6453716">
                <a:moveTo>
                  <a:pt x="0" y="4332935"/>
                </a:moveTo>
                <a:lnTo>
                  <a:pt x="6816051" y="0"/>
                </a:lnTo>
                <a:lnTo>
                  <a:pt x="6816051" y="6453716"/>
                </a:lnTo>
                <a:lnTo>
                  <a:pt x="1348172" y="6453716"/>
                </a:lnTo>
                <a:close/>
              </a:path>
            </a:pathLst>
          </a:custGeom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1" name="任意多边形: 形状 10"/>
          <p:cNvSpPr/>
          <p:nvPr userDrawn="1"/>
        </p:nvSpPr>
        <p:spPr>
          <a:xfrm rot="1946637">
            <a:off x="2155105" y="-640499"/>
            <a:ext cx="2015107" cy="1280995"/>
          </a:xfrm>
          <a:custGeom>
            <a:avLst/>
            <a:gdLst>
              <a:gd name="connsiteX0" fmla="*/ 0 w 2015107"/>
              <a:gd name="connsiteY0" fmla="*/ 1280995 h 1280995"/>
              <a:gd name="connsiteX1" fmla="*/ 2015107 w 2015107"/>
              <a:gd name="connsiteY1" fmla="*/ 0 h 1280995"/>
              <a:gd name="connsiteX2" fmla="*/ 2015107 w 2015107"/>
              <a:gd name="connsiteY2" fmla="*/ 1280995 h 1280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15107" h="1280995">
                <a:moveTo>
                  <a:pt x="0" y="1280995"/>
                </a:moveTo>
                <a:lnTo>
                  <a:pt x="2015107" y="0"/>
                </a:lnTo>
                <a:lnTo>
                  <a:pt x="2015107" y="128099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2" name="任意多边形: 形状 11"/>
          <p:cNvSpPr/>
          <p:nvPr userDrawn="1"/>
        </p:nvSpPr>
        <p:spPr>
          <a:xfrm rot="1946637">
            <a:off x="2373140" y="-528410"/>
            <a:ext cx="1662458" cy="1056818"/>
          </a:xfrm>
          <a:custGeom>
            <a:avLst/>
            <a:gdLst>
              <a:gd name="connsiteX0" fmla="*/ 0 w 1662458"/>
              <a:gd name="connsiteY0" fmla="*/ 1056818 h 1056818"/>
              <a:gd name="connsiteX1" fmla="*/ 1662458 w 1662458"/>
              <a:gd name="connsiteY1" fmla="*/ 0 h 1056818"/>
              <a:gd name="connsiteX2" fmla="*/ 1662458 w 1662458"/>
              <a:gd name="connsiteY2" fmla="*/ 1056818 h 1056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62458" h="1056818">
                <a:moveTo>
                  <a:pt x="0" y="1056818"/>
                </a:moveTo>
                <a:lnTo>
                  <a:pt x="1662458" y="0"/>
                </a:lnTo>
                <a:lnTo>
                  <a:pt x="1662458" y="1056818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3" name="任意多边形: 形状 12"/>
          <p:cNvSpPr/>
          <p:nvPr userDrawn="1"/>
        </p:nvSpPr>
        <p:spPr>
          <a:xfrm rot="1946637">
            <a:off x="2745499" y="-330405"/>
            <a:ext cx="1039509" cy="660811"/>
          </a:xfrm>
          <a:custGeom>
            <a:avLst/>
            <a:gdLst>
              <a:gd name="connsiteX0" fmla="*/ 0 w 1039509"/>
              <a:gd name="connsiteY0" fmla="*/ 660811 h 660811"/>
              <a:gd name="connsiteX1" fmla="*/ 1039509 w 1039509"/>
              <a:gd name="connsiteY1" fmla="*/ 0 h 660811"/>
              <a:gd name="connsiteX2" fmla="*/ 1039509 w 1039509"/>
              <a:gd name="connsiteY2" fmla="*/ 660811 h 660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39509" h="660811">
                <a:moveTo>
                  <a:pt x="0" y="660811"/>
                </a:moveTo>
                <a:lnTo>
                  <a:pt x="1039509" y="0"/>
                </a:lnTo>
                <a:lnTo>
                  <a:pt x="1039509" y="66081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8" name="任意多边形: 形状 77"/>
          <p:cNvSpPr/>
          <p:nvPr userDrawn="1"/>
        </p:nvSpPr>
        <p:spPr>
          <a:xfrm rot="1946637">
            <a:off x="770831" y="-2125586"/>
            <a:ext cx="6046618" cy="6453716"/>
          </a:xfrm>
          <a:custGeom>
            <a:avLst/>
            <a:gdLst>
              <a:gd name="connsiteX0" fmla="*/ 5136217 w 6046618"/>
              <a:gd name="connsiteY0" fmla="*/ 578738 h 6453716"/>
              <a:gd name="connsiteX1" fmla="*/ 6046618 w 6046618"/>
              <a:gd name="connsiteY1" fmla="*/ 0 h 6453716"/>
              <a:gd name="connsiteX2" fmla="*/ 6046617 w 6046618"/>
              <a:gd name="connsiteY2" fmla="*/ 6453716 h 6453716"/>
              <a:gd name="connsiteX3" fmla="*/ 578738 w 6046618"/>
              <a:gd name="connsiteY3" fmla="*/ 6453716 h 6453716"/>
              <a:gd name="connsiteX4" fmla="*/ 0 w 6046618"/>
              <a:gd name="connsiteY4" fmla="*/ 5543315 h 6453716"/>
              <a:gd name="connsiteX5" fmla="*/ 5136217 w 6046618"/>
              <a:gd name="connsiteY5" fmla="*/ 5543314 h 645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46618" h="6453716">
                <a:moveTo>
                  <a:pt x="5136217" y="578738"/>
                </a:moveTo>
                <a:lnTo>
                  <a:pt x="6046618" y="0"/>
                </a:lnTo>
                <a:lnTo>
                  <a:pt x="6046617" y="6453716"/>
                </a:lnTo>
                <a:lnTo>
                  <a:pt x="578738" y="6453716"/>
                </a:lnTo>
                <a:lnTo>
                  <a:pt x="0" y="5543315"/>
                </a:lnTo>
                <a:lnTo>
                  <a:pt x="5136217" y="5543314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43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82" name="任意多边形: 形状 81"/>
          <p:cNvSpPr/>
          <p:nvPr userDrawn="1"/>
        </p:nvSpPr>
        <p:spPr>
          <a:xfrm rot="1946637" flipV="1">
            <a:off x="-294245" y="5717222"/>
            <a:ext cx="2118100" cy="480710"/>
          </a:xfrm>
          <a:custGeom>
            <a:avLst/>
            <a:gdLst>
              <a:gd name="connsiteX0" fmla="*/ 0 w 2118100"/>
              <a:gd name="connsiteY0" fmla="*/ 480710 h 480710"/>
              <a:gd name="connsiteX1" fmla="*/ 2118100 w 2118100"/>
              <a:gd name="connsiteY1" fmla="*/ 480710 h 480710"/>
              <a:gd name="connsiteX2" fmla="*/ 2118100 w 2118100"/>
              <a:gd name="connsiteY2" fmla="*/ 0 h 480710"/>
              <a:gd name="connsiteX3" fmla="*/ 305586 w 2118100"/>
              <a:gd name="connsiteY3" fmla="*/ 0 h 480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18100" h="480710">
                <a:moveTo>
                  <a:pt x="0" y="480710"/>
                </a:moveTo>
                <a:lnTo>
                  <a:pt x="2118100" y="480710"/>
                </a:lnTo>
                <a:lnTo>
                  <a:pt x="2118100" y="0"/>
                </a:lnTo>
                <a:lnTo>
                  <a:pt x="305586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0"/>
                  <a:alpha val="46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6" name="任意多边形: 形状 15"/>
          <p:cNvSpPr/>
          <p:nvPr userDrawn="1"/>
        </p:nvSpPr>
        <p:spPr>
          <a:xfrm rot="1946637">
            <a:off x="2242838" y="-600563"/>
            <a:ext cx="1889463" cy="1201124"/>
          </a:xfrm>
          <a:custGeom>
            <a:avLst/>
            <a:gdLst>
              <a:gd name="connsiteX0" fmla="*/ 0 w 1889463"/>
              <a:gd name="connsiteY0" fmla="*/ 1201124 h 1201124"/>
              <a:gd name="connsiteX1" fmla="*/ 256639 w 1889463"/>
              <a:gd name="connsiteY1" fmla="*/ 1037979 h 1201124"/>
              <a:gd name="connsiteX2" fmla="*/ 1726319 w 1889463"/>
              <a:gd name="connsiteY2" fmla="*/ 1037979 h 1201124"/>
              <a:gd name="connsiteX3" fmla="*/ 1726319 w 1889463"/>
              <a:gd name="connsiteY3" fmla="*/ 103710 h 1201124"/>
              <a:gd name="connsiteX4" fmla="*/ 1889463 w 1889463"/>
              <a:gd name="connsiteY4" fmla="*/ 0 h 1201124"/>
              <a:gd name="connsiteX5" fmla="*/ 1889463 w 1889463"/>
              <a:gd name="connsiteY5" fmla="*/ 1201124 h 1201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89463" h="1201124">
                <a:moveTo>
                  <a:pt x="0" y="1201124"/>
                </a:moveTo>
                <a:lnTo>
                  <a:pt x="256639" y="1037979"/>
                </a:lnTo>
                <a:lnTo>
                  <a:pt x="1726319" y="1037979"/>
                </a:lnTo>
                <a:lnTo>
                  <a:pt x="1726319" y="103710"/>
                </a:lnTo>
                <a:lnTo>
                  <a:pt x="1889463" y="0"/>
                </a:lnTo>
                <a:lnTo>
                  <a:pt x="1889463" y="1201124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30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cxnSp>
        <p:nvCxnSpPr>
          <p:cNvPr id="20" name="[动画大师]_Straight Connector 64" descr="e7d195523061f1c0d3ba7f298e59d031c9c3f97027ed136f882110EF8F17BAD1F2C348D17C7856EF46CB4678CC9E44EE1ABA681E3133328A7B4D22AAF822B2429426B2355AA8CC4431B8568D2CF3B73AE9F4AE98D5A0D6A5566EF967553E96D781C502472DAB692B5E92B1CB5B32F40BF8CF6181A24AB2F2CD3A9A53F0FE7F0D4E247476572CCFAC"/>
          <p:cNvCxnSpPr/>
          <p:nvPr userDrawn="1"/>
        </p:nvCxnSpPr>
        <p:spPr>
          <a:xfrm>
            <a:off x="993518" y="2742378"/>
            <a:ext cx="1249626" cy="788221"/>
          </a:xfrm>
          <a:prstGeom prst="line">
            <a:avLst/>
          </a:prstGeom>
          <a:ln w="25400" cap="rnd"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 descr="e7d195523061f1c0d3ba7f298e59d031c9c3f97027ed136f882110EF8F17BAD1F2C348D17C7856EF46CB4678CC9E44EE1ABA681E3133328A7B4D22AAF822B2429426B2355AA8CC4431B8568D2CF3B73AE9F4AE98D5A0D6A5566EF967553E96D781C502472DAB692B5E92B1CB5B32F40BF8CF6181A24AB2F2CD3A9A53F0FE7F0D4E247476572CCFAC"/>
          <p:cNvCxnSpPr/>
          <p:nvPr userDrawn="1"/>
        </p:nvCxnSpPr>
        <p:spPr>
          <a:xfrm>
            <a:off x="2192377" y="3306970"/>
            <a:ext cx="280583" cy="178659"/>
          </a:xfrm>
          <a:prstGeom prst="line">
            <a:avLst/>
          </a:prstGeom>
          <a:ln w="25400" cap="rnd"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6195688" y="2624219"/>
            <a:ext cx="5670964" cy="1886806"/>
          </a:xfrm>
          <a:prstGeom prst="rect">
            <a:avLst/>
          </a:prstGeom>
        </p:spPr>
        <p:txBody>
          <a:bodyPr anchor="ctr"/>
          <a:lstStyle>
            <a:lvl1pPr>
              <a:defRPr b="1">
                <a:solidFill>
                  <a:srgbClr val="AA790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23" name="Subtitle 2"/>
          <p:cNvSpPr>
            <a:spLocks noGrp="1"/>
          </p:cNvSpPr>
          <p:nvPr>
            <p:ph type="subTitle" idx="1"/>
          </p:nvPr>
        </p:nvSpPr>
        <p:spPr>
          <a:xfrm>
            <a:off x="6195686" y="4511025"/>
            <a:ext cx="5670966" cy="49639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3200">
                <a:solidFill>
                  <a:srgbClr val="003366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pic>
        <p:nvPicPr>
          <p:cNvPr id="2" name="Graphic 17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5145" y="314718"/>
            <a:ext cx="2286000" cy="59934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688 0.05486 L -2.29167E-6 4.07407E-6 " pathEditMode="relative" rAng="0" ptsTypes="AA">
                                      <p:cBhvr additive="base">
                                        <p:cTn id="9" dur="2000" autoRev="1" spd="-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44" y="-2755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467 -0.05023 L 3.95833E-6 1.11111E-6 " pathEditMode="relative" rAng="0" ptsTypes="AA">
                                      <p:cBhvr additive="base">
                                        <p:cTn id="14" dur="2500" autoRev="1" spd="-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27" y="250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075 0.04838 L -8.33333E-7 0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31" y="-2431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1" dur="2000" fill="hold"/>
                                        <p:tgtEl>
                                          <p:spTgt spid="83"/>
                                        </p:tgtEl>
                                      </p:cBhvr>
                                      <p:by x="150000" y="150000"/>
                                      <p:from x="109677" y="109677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To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图片 3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43" r="6443"/>
          <a:stretch>
            <a:fillRect/>
          </a:stretch>
        </p:blipFill>
        <p:spPr>
          <a:xfrm>
            <a:off x="0" y="0"/>
            <a:ext cx="12196761" cy="6858000"/>
          </a:xfrm>
          <a:prstGeom prst="rect">
            <a:avLst/>
          </a:prstGeom>
        </p:spPr>
      </p:pic>
      <p:sp>
        <p:nvSpPr>
          <p:cNvPr id="22" name="矩形 21" hidden="1"/>
          <p:cNvSpPr/>
          <p:nvPr userDrawn="1"/>
        </p:nvSpPr>
        <p:spPr>
          <a:xfrm>
            <a:off x="-2380" y="0"/>
            <a:ext cx="12196761" cy="6858001"/>
          </a:xfrm>
          <a:prstGeom prst="rect">
            <a:avLst/>
          </a:prstGeom>
          <a:gradFill flip="none" rotWithShape="1">
            <a:gsLst>
              <a:gs pos="76000">
                <a:schemeClr val="bg1">
                  <a:alpha val="41000"/>
                </a:schemeClr>
              </a:gs>
              <a:gs pos="98000">
                <a:schemeClr val="bg1">
                  <a:alpha val="91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23" name="任意多边形: 形状 22"/>
          <p:cNvSpPr/>
          <p:nvPr userDrawn="1"/>
        </p:nvSpPr>
        <p:spPr>
          <a:xfrm rot="19653363" flipH="1">
            <a:off x="3700005" y="2378883"/>
            <a:ext cx="10602700" cy="14641426"/>
          </a:xfrm>
          <a:custGeom>
            <a:avLst/>
            <a:gdLst>
              <a:gd name="connsiteX0" fmla="*/ 5637443 w 5637443"/>
              <a:gd name="connsiteY0" fmla="*/ 0 h 7784829"/>
              <a:gd name="connsiteX1" fmla="*/ 5637443 w 5637443"/>
              <a:gd name="connsiteY1" fmla="*/ 7784829 h 7784829"/>
              <a:gd name="connsiteX2" fmla="*/ 722035 w 5637443"/>
              <a:gd name="connsiteY2" fmla="*/ 7784829 h 7784829"/>
              <a:gd name="connsiteX3" fmla="*/ 0 w 5637443"/>
              <a:gd name="connsiteY3" fmla="*/ 6649010 h 7784829"/>
              <a:gd name="connsiteX4" fmla="*/ 3412802 w 5637443"/>
              <a:gd name="connsiteY4" fmla="*/ 6649010 h 7784829"/>
              <a:gd name="connsiteX5" fmla="*/ 3412802 w 5637443"/>
              <a:gd name="connsiteY5" fmla="*/ 1414195 h 7784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37443" h="7784829">
                <a:moveTo>
                  <a:pt x="5637443" y="0"/>
                </a:moveTo>
                <a:lnTo>
                  <a:pt x="5637443" y="7784829"/>
                </a:lnTo>
                <a:lnTo>
                  <a:pt x="722035" y="7784829"/>
                </a:lnTo>
                <a:lnTo>
                  <a:pt x="0" y="6649010"/>
                </a:lnTo>
                <a:lnTo>
                  <a:pt x="3412802" y="6649010"/>
                </a:lnTo>
                <a:lnTo>
                  <a:pt x="3412802" y="1414195"/>
                </a:lnTo>
                <a:close/>
              </a:path>
            </a:pathLst>
          </a:custGeom>
          <a:solidFill>
            <a:schemeClr val="accent1">
              <a:lumMod val="75000"/>
              <a:alpha val="28000"/>
            </a:schemeClr>
          </a:solidFill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平行四边形 7"/>
          <p:cNvSpPr/>
          <p:nvPr userDrawn="1"/>
        </p:nvSpPr>
        <p:spPr>
          <a:xfrm flipH="1">
            <a:off x="9419768" y="0"/>
            <a:ext cx="2946402" cy="2804409"/>
          </a:xfrm>
          <a:prstGeom prst="parallelogram">
            <a:avLst>
              <a:gd name="adj" fmla="val 63482"/>
            </a:avLst>
          </a:prstGeom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任意多边形: 形状 13"/>
          <p:cNvSpPr/>
          <p:nvPr userDrawn="1"/>
        </p:nvSpPr>
        <p:spPr>
          <a:xfrm rot="19653363" flipH="1">
            <a:off x="-564374" y="-3407448"/>
            <a:ext cx="11927378" cy="16470694"/>
          </a:xfrm>
          <a:custGeom>
            <a:avLst/>
            <a:gdLst>
              <a:gd name="connsiteX0" fmla="*/ 5637443 w 5637443"/>
              <a:gd name="connsiteY0" fmla="*/ 0 h 7784829"/>
              <a:gd name="connsiteX1" fmla="*/ 5637443 w 5637443"/>
              <a:gd name="connsiteY1" fmla="*/ 7784829 h 7784829"/>
              <a:gd name="connsiteX2" fmla="*/ 722035 w 5637443"/>
              <a:gd name="connsiteY2" fmla="*/ 7784829 h 7784829"/>
              <a:gd name="connsiteX3" fmla="*/ 0 w 5637443"/>
              <a:gd name="connsiteY3" fmla="*/ 6649010 h 7784829"/>
              <a:gd name="connsiteX4" fmla="*/ 3412802 w 5637443"/>
              <a:gd name="connsiteY4" fmla="*/ 6649010 h 7784829"/>
              <a:gd name="connsiteX5" fmla="*/ 3412802 w 5637443"/>
              <a:gd name="connsiteY5" fmla="*/ 1414195 h 7784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37443" h="7784829">
                <a:moveTo>
                  <a:pt x="5637443" y="0"/>
                </a:moveTo>
                <a:lnTo>
                  <a:pt x="5637443" y="7784829"/>
                </a:lnTo>
                <a:lnTo>
                  <a:pt x="722035" y="7784829"/>
                </a:lnTo>
                <a:lnTo>
                  <a:pt x="0" y="6649010"/>
                </a:lnTo>
                <a:lnTo>
                  <a:pt x="3412802" y="6649010"/>
                </a:lnTo>
                <a:lnTo>
                  <a:pt x="3412802" y="1414195"/>
                </a:lnTo>
                <a:close/>
              </a:path>
            </a:pathLst>
          </a:custGeom>
          <a:ln>
            <a:noFill/>
          </a:ln>
          <a:effectLst>
            <a:outerShdw blurRad="939800" dist="330200" dir="1026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任意多边形: 形状 24"/>
          <p:cNvSpPr/>
          <p:nvPr userDrawn="1"/>
        </p:nvSpPr>
        <p:spPr>
          <a:xfrm rot="19653363" flipH="1">
            <a:off x="3756111" y="1510576"/>
            <a:ext cx="1128585" cy="7892647"/>
          </a:xfrm>
          <a:custGeom>
            <a:avLst/>
            <a:gdLst>
              <a:gd name="connsiteX0" fmla="*/ 1128585 w 1128585"/>
              <a:gd name="connsiteY0" fmla="*/ 0 h 7892647"/>
              <a:gd name="connsiteX1" fmla="*/ 0 w 1128585"/>
              <a:gd name="connsiteY1" fmla="*/ 717437 h 7892647"/>
              <a:gd name="connsiteX2" fmla="*/ 0 w 1128585"/>
              <a:gd name="connsiteY2" fmla="*/ 717438 h 7892647"/>
              <a:gd name="connsiteX3" fmla="*/ 561002 w 1128585"/>
              <a:gd name="connsiteY3" fmla="*/ 360811 h 7892647"/>
              <a:gd name="connsiteX4" fmla="*/ 561001 w 1128585"/>
              <a:gd name="connsiteY4" fmla="*/ 7892647 h 7892647"/>
              <a:gd name="connsiteX5" fmla="*/ 1128585 w 1128585"/>
              <a:gd name="connsiteY5" fmla="*/ 7892647 h 7892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28585" h="7892647">
                <a:moveTo>
                  <a:pt x="1128585" y="0"/>
                </a:moveTo>
                <a:lnTo>
                  <a:pt x="0" y="717437"/>
                </a:lnTo>
                <a:lnTo>
                  <a:pt x="0" y="717438"/>
                </a:lnTo>
                <a:lnTo>
                  <a:pt x="561002" y="360811"/>
                </a:lnTo>
                <a:lnTo>
                  <a:pt x="561001" y="7892647"/>
                </a:lnTo>
                <a:lnTo>
                  <a:pt x="1128585" y="7892647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100000">
                <a:schemeClr val="bg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任意多边形: 形状 16"/>
          <p:cNvSpPr/>
          <p:nvPr userDrawn="1"/>
        </p:nvSpPr>
        <p:spPr>
          <a:xfrm rot="19653363" flipH="1">
            <a:off x="2627705" y="1510575"/>
            <a:ext cx="1128586" cy="7892647"/>
          </a:xfrm>
          <a:custGeom>
            <a:avLst/>
            <a:gdLst>
              <a:gd name="connsiteX0" fmla="*/ 1128586 w 1128586"/>
              <a:gd name="connsiteY0" fmla="*/ 0 h 7892647"/>
              <a:gd name="connsiteX1" fmla="*/ 1 w 1128586"/>
              <a:gd name="connsiteY1" fmla="*/ 717437 h 7892647"/>
              <a:gd name="connsiteX2" fmla="*/ 0 w 1128586"/>
              <a:gd name="connsiteY2" fmla="*/ 7892647 h 7892647"/>
              <a:gd name="connsiteX3" fmla="*/ 1128586 w 1128586"/>
              <a:gd name="connsiteY3" fmla="*/ 7892647 h 7892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8586" h="7892647">
                <a:moveTo>
                  <a:pt x="1128586" y="0"/>
                </a:moveTo>
                <a:lnTo>
                  <a:pt x="1" y="717437"/>
                </a:lnTo>
                <a:lnTo>
                  <a:pt x="0" y="7892647"/>
                </a:lnTo>
                <a:lnTo>
                  <a:pt x="1128586" y="7892647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100000">
                <a:schemeClr val="bg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2" name="任意多边形: 形状 31"/>
          <p:cNvSpPr/>
          <p:nvPr userDrawn="1"/>
        </p:nvSpPr>
        <p:spPr>
          <a:xfrm rot="19653363" flipH="1">
            <a:off x="-805666" y="1105276"/>
            <a:ext cx="11052444" cy="15262484"/>
          </a:xfrm>
          <a:custGeom>
            <a:avLst/>
            <a:gdLst>
              <a:gd name="connsiteX0" fmla="*/ 5637443 w 5637443"/>
              <a:gd name="connsiteY0" fmla="*/ 0 h 7784829"/>
              <a:gd name="connsiteX1" fmla="*/ 5637443 w 5637443"/>
              <a:gd name="connsiteY1" fmla="*/ 7784829 h 7784829"/>
              <a:gd name="connsiteX2" fmla="*/ 722035 w 5637443"/>
              <a:gd name="connsiteY2" fmla="*/ 7784829 h 7784829"/>
              <a:gd name="connsiteX3" fmla="*/ 0 w 5637443"/>
              <a:gd name="connsiteY3" fmla="*/ 6649010 h 7784829"/>
              <a:gd name="connsiteX4" fmla="*/ 3412802 w 5637443"/>
              <a:gd name="connsiteY4" fmla="*/ 6649010 h 7784829"/>
              <a:gd name="connsiteX5" fmla="*/ 3412802 w 5637443"/>
              <a:gd name="connsiteY5" fmla="*/ 1414195 h 7784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37443" h="7784829">
                <a:moveTo>
                  <a:pt x="5637443" y="0"/>
                </a:moveTo>
                <a:lnTo>
                  <a:pt x="5637443" y="7784829"/>
                </a:lnTo>
                <a:lnTo>
                  <a:pt x="722035" y="7784829"/>
                </a:lnTo>
                <a:lnTo>
                  <a:pt x="0" y="6649010"/>
                </a:lnTo>
                <a:lnTo>
                  <a:pt x="3412802" y="6649010"/>
                </a:lnTo>
                <a:lnTo>
                  <a:pt x="3412802" y="1414195"/>
                </a:lnTo>
                <a:close/>
              </a:path>
            </a:pathLst>
          </a:custGeom>
          <a:solidFill>
            <a:schemeClr val="bg1">
              <a:alpha val="13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6" name="任意多边形: 形状 25"/>
          <p:cNvSpPr/>
          <p:nvPr userDrawn="1"/>
        </p:nvSpPr>
        <p:spPr>
          <a:xfrm rot="19653363" flipH="1">
            <a:off x="-921959" y="1324034"/>
            <a:ext cx="11052444" cy="15262484"/>
          </a:xfrm>
          <a:custGeom>
            <a:avLst/>
            <a:gdLst>
              <a:gd name="connsiteX0" fmla="*/ 5637443 w 5637443"/>
              <a:gd name="connsiteY0" fmla="*/ 0 h 7784829"/>
              <a:gd name="connsiteX1" fmla="*/ 5637443 w 5637443"/>
              <a:gd name="connsiteY1" fmla="*/ 7784829 h 7784829"/>
              <a:gd name="connsiteX2" fmla="*/ 722035 w 5637443"/>
              <a:gd name="connsiteY2" fmla="*/ 7784829 h 7784829"/>
              <a:gd name="connsiteX3" fmla="*/ 0 w 5637443"/>
              <a:gd name="connsiteY3" fmla="*/ 6649010 h 7784829"/>
              <a:gd name="connsiteX4" fmla="*/ 3412802 w 5637443"/>
              <a:gd name="connsiteY4" fmla="*/ 6649010 h 7784829"/>
              <a:gd name="connsiteX5" fmla="*/ 3412802 w 5637443"/>
              <a:gd name="connsiteY5" fmla="*/ 1414195 h 7784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37443" h="7784829">
                <a:moveTo>
                  <a:pt x="5637443" y="0"/>
                </a:moveTo>
                <a:lnTo>
                  <a:pt x="5637443" y="7784829"/>
                </a:lnTo>
                <a:lnTo>
                  <a:pt x="722035" y="7784829"/>
                </a:lnTo>
                <a:lnTo>
                  <a:pt x="0" y="6649010"/>
                </a:lnTo>
                <a:lnTo>
                  <a:pt x="3412802" y="6649010"/>
                </a:lnTo>
                <a:lnTo>
                  <a:pt x="3412802" y="1414195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ffectLst>
            <a:innerShdw blurRad="546100" dist="63500" dir="12300000">
              <a:prstClr val="black">
                <a:alpha val="2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任意多边形: 形状 5"/>
          <p:cNvSpPr/>
          <p:nvPr userDrawn="1"/>
        </p:nvSpPr>
        <p:spPr>
          <a:xfrm rot="19653363" flipH="1">
            <a:off x="11376689" y="-2119027"/>
            <a:ext cx="5637443" cy="7784829"/>
          </a:xfrm>
          <a:custGeom>
            <a:avLst/>
            <a:gdLst>
              <a:gd name="connsiteX0" fmla="*/ 5637443 w 5637443"/>
              <a:gd name="connsiteY0" fmla="*/ 0 h 7784829"/>
              <a:gd name="connsiteX1" fmla="*/ 5637443 w 5637443"/>
              <a:gd name="connsiteY1" fmla="*/ 7784829 h 7784829"/>
              <a:gd name="connsiteX2" fmla="*/ 722035 w 5637443"/>
              <a:gd name="connsiteY2" fmla="*/ 7784829 h 7784829"/>
              <a:gd name="connsiteX3" fmla="*/ 0 w 5637443"/>
              <a:gd name="connsiteY3" fmla="*/ 6649010 h 7784829"/>
              <a:gd name="connsiteX4" fmla="*/ 3412802 w 5637443"/>
              <a:gd name="connsiteY4" fmla="*/ 6649010 h 7784829"/>
              <a:gd name="connsiteX5" fmla="*/ 3412802 w 5637443"/>
              <a:gd name="connsiteY5" fmla="*/ 1414195 h 7784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37443" h="7784829">
                <a:moveTo>
                  <a:pt x="5637443" y="0"/>
                </a:moveTo>
                <a:lnTo>
                  <a:pt x="5637443" y="7784829"/>
                </a:lnTo>
                <a:lnTo>
                  <a:pt x="722035" y="7784829"/>
                </a:lnTo>
                <a:lnTo>
                  <a:pt x="0" y="6649010"/>
                </a:lnTo>
                <a:lnTo>
                  <a:pt x="3412802" y="6649010"/>
                </a:lnTo>
                <a:lnTo>
                  <a:pt x="3412802" y="1414195"/>
                </a:lnTo>
                <a:close/>
              </a:path>
            </a:pathLst>
          </a:custGeom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0" name="平行四边形 39"/>
          <p:cNvSpPr/>
          <p:nvPr userDrawn="1"/>
        </p:nvSpPr>
        <p:spPr>
          <a:xfrm flipH="1">
            <a:off x="2592613" y="2272921"/>
            <a:ext cx="559081" cy="446990"/>
          </a:xfrm>
          <a:prstGeom prst="parallelogram">
            <a:avLst>
              <a:gd name="adj" fmla="val 64680"/>
            </a:avLst>
          </a:prstGeom>
          <a:solidFill>
            <a:schemeClr val="accent3">
              <a:alpha val="35000"/>
            </a:schemeClr>
          </a:solidFill>
          <a:ln>
            <a:noFill/>
          </a:ln>
          <a:effectLst>
            <a:outerShdw blurRad="812800" dist="406400" dir="1200000" sx="116000" sy="116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9" name="平行四边形 38"/>
          <p:cNvSpPr/>
          <p:nvPr userDrawn="1"/>
        </p:nvSpPr>
        <p:spPr>
          <a:xfrm flipH="1">
            <a:off x="2946893" y="2272921"/>
            <a:ext cx="804264" cy="446990"/>
          </a:xfrm>
          <a:prstGeom prst="parallelogram">
            <a:avLst>
              <a:gd name="adj" fmla="val 64680"/>
            </a:avLst>
          </a:prstGeom>
          <a:solidFill>
            <a:schemeClr val="accent3"/>
          </a:solidFill>
          <a:ln>
            <a:noFill/>
          </a:ln>
          <a:effectLst>
            <a:outerShdw blurRad="812800" dist="406400" dir="1200000" sx="116000" sy="116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平行四边形 17"/>
          <p:cNvSpPr/>
          <p:nvPr userDrawn="1"/>
        </p:nvSpPr>
        <p:spPr>
          <a:xfrm flipH="1">
            <a:off x="2112134" y="-41134"/>
            <a:ext cx="8242703" cy="2462879"/>
          </a:xfrm>
          <a:prstGeom prst="parallelogram">
            <a:avLst>
              <a:gd name="adj" fmla="val 64680"/>
            </a:avLst>
          </a:prstGeom>
          <a:solidFill>
            <a:schemeClr val="accent3">
              <a:lumMod val="20000"/>
              <a:lumOff val="80000"/>
              <a:alpha val="62000"/>
            </a:schemeClr>
          </a:solidFill>
          <a:ln>
            <a:noFill/>
          </a:ln>
          <a:effectLst>
            <a:outerShdw blurRad="812800" dist="406400" dir="1200000" sx="116000" sy="116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5" name="平行四边形 34"/>
          <p:cNvSpPr/>
          <p:nvPr userDrawn="1"/>
        </p:nvSpPr>
        <p:spPr>
          <a:xfrm flipH="1">
            <a:off x="9118695" y="0"/>
            <a:ext cx="5483984" cy="5219699"/>
          </a:xfrm>
          <a:prstGeom prst="parallelogram">
            <a:avLst>
              <a:gd name="adj" fmla="val 63482"/>
            </a:avLst>
          </a:prstGeom>
          <a:gradFill flip="none" rotWithShape="1">
            <a:gsLst>
              <a:gs pos="0">
                <a:schemeClr val="accent1">
                  <a:alpha val="15000"/>
                </a:schemeClr>
              </a:gs>
              <a:gs pos="100000">
                <a:schemeClr val="accent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6" name="平行四边形 35"/>
          <p:cNvSpPr/>
          <p:nvPr userDrawn="1"/>
        </p:nvSpPr>
        <p:spPr>
          <a:xfrm flipH="1">
            <a:off x="6095922" y="-4248151"/>
            <a:ext cx="8782349" cy="5219699"/>
          </a:xfrm>
          <a:prstGeom prst="parallelogram">
            <a:avLst>
              <a:gd name="adj" fmla="val 63482"/>
            </a:avLst>
          </a:prstGeom>
          <a:gradFill flip="none" rotWithShape="1">
            <a:gsLst>
              <a:gs pos="0">
                <a:schemeClr val="accent1">
                  <a:alpha val="15000"/>
                </a:schemeClr>
              </a:gs>
              <a:gs pos="100000">
                <a:schemeClr val="accent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9" name="任意多边形: 形状 28"/>
          <p:cNvSpPr/>
          <p:nvPr userDrawn="1"/>
        </p:nvSpPr>
        <p:spPr>
          <a:xfrm flipH="1">
            <a:off x="3809213" y="2433401"/>
            <a:ext cx="1590101" cy="1991198"/>
          </a:xfrm>
          <a:custGeom>
            <a:avLst/>
            <a:gdLst>
              <a:gd name="connsiteX0" fmla="*/ 1590101 w 1590101"/>
              <a:gd name="connsiteY0" fmla="*/ 0 h 1991198"/>
              <a:gd name="connsiteX1" fmla="*/ 1287907 w 1590101"/>
              <a:gd name="connsiteY1" fmla="*/ 0 h 1991198"/>
              <a:gd name="connsiteX2" fmla="*/ 0 w 1590101"/>
              <a:gd name="connsiteY2" fmla="*/ 1991198 h 1991198"/>
              <a:gd name="connsiteX3" fmla="*/ 302194 w 1590101"/>
              <a:gd name="connsiteY3" fmla="*/ 1991198 h 1991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90101" h="1991198">
                <a:moveTo>
                  <a:pt x="1590101" y="0"/>
                </a:moveTo>
                <a:lnTo>
                  <a:pt x="1287907" y="0"/>
                </a:lnTo>
                <a:lnTo>
                  <a:pt x="0" y="1991198"/>
                </a:lnTo>
                <a:lnTo>
                  <a:pt x="302194" y="1991198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100000">
                <a:schemeClr val="bg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3" name="Title 7"/>
          <p:cNvSpPr>
            <a:spLocks noGrp="1"/>
          </p:cNvSpPr>
          <p:nvPr>
            <p:ph type="title"/>
          </p:nvPr>
        </p:nvSpPr>
        <p:spPr>
          <a:xfrm>
            <a:off x="3704942" y="146732"/>
            <a:ext cx="5138239" cy="1835566"/>
          </a:xfrm>
          <a:prstGeom prst="rect">
            <a:avLst/>
          </a:prstGeom>
        </p:spPr>
        <p:txBody>
          <a:bodyPr anchor="ctr"/>
          <a:lstStyle>
            <a:lvl1pPr>
              <a:defRPr b="1">
                <a:solidFill>
                  <a:srgbClr val="AA790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4" name="Subtitle 2"/>
          <p:cNvSpPr>
            <a:spLocks noGrp="1"/>
          </p:cNvSpPr>
          <p:nvPr>
            <p:ph type="subTitle" idx="1"/>
          </p:nvPr>
        </p:nvSpPr>
        <p:spPr>
          <a:xfrm>
            <a:off x="3704942" y="1983669"/>
            <a:ext cx="6759972" cy="446989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3200">
                <a:solidFill>
                  <a:srgbClr val="003366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3" name="Rectangle 2"/>
          <p:cNvSpPr/>
          <p:nvPr userDrawn="1"/>
        </p:nvSpPr>
        <p:spPr>
          <a:xfrm>
            <a:off x="-4679599" y="-4289523"/>
            <a:ext cx="23341956" cy="4289523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1" name="Rectangle 30"/>
          <p:cNvSpPr/>
          <p:nvPr userDrawn="1"/>
        </p:nvSpPr>
        <p:spPr>
          <a:xfrm>
            <a:off x="12191999" y="0"/>
            <a:ext cx="6470357" cy="18721706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7" name="Rectangle 36"/>
          <p:cNvSpPr/>
          <p:nvPr userDrawn="1"/>
        </p:nvSpPr>
        <p:spPr>
          <a:xfrm>
            <a:off x="-4679598" y="-1"/>
            <a:ext cx="4679597" cy="18721705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1" name="Rectangle 40"/>
          <p:cNvSpPr/>
          <p:nvPr userDrawn="1"/>
        </p:nvSpPr>
        <p:spPr>
          <a:xfrm>
            <a:off x="0" y="6857999"/>
            <a:ext cx="12191997" cy="11863705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Graphic 17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94407" y="256191"/>
            <a:ext cx="2286000" cy="59934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075 0.04838 L -2.08333E-7 0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31" y="-2431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2000" fill="hold"/>
                                        <p:tgtEl>
                                          <p:spTgt spid="38"/>
                                        </p:tgtEl>
                                      </p:cBhvr>
                                      <p:by x="150000" y="150000"/>
                                      <p:from x="109677" y="109677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0" y="0"/>
            <a:ext cx="3330470" cy="739776"/>
            <a:chOff x="0" y="0"/>
            <a:chExt cx="3330470" cy="739776"/>
          </a:xfrm>
        </p:grpSpPr>
        <p:grpSp>
          <p:nvGrpSpPr>
            <p:cNvPr id="12" name="组合 11"/>
            <p:cNvGrpSpPr/>
            <p:nvPr userDrawn="1"/>
          </p:nvGrpSpPr>
          <p:grpSpPr>
            <a:xfrm>
              <a:off x="142298" y="65071"/>
              <a:ext cx="1182090" cy="630862"/>
              <a:chOff x="6624541" y="159009"/>
              <a:chExt cx="731216" cy="390238"/>
            </a:xfrm>
          </p:grpSpPr>
          <p:sp>
            <p:nvSpPr>
              <p:cNvPr id="13" name="任意多边形 12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4" name="任意多边形 13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gradFill flip="none" rotWithShape="1">
                <a:gsLst>
                  <a:gs pos="29000">
                    <a:schemeClr val="accent1">
                      <a:lumMod val="75000"/>
                    </a:schemeClr>
                  </a:gs>
                  <a:gs pos="57000">
                    <a:schemeClr val="accent1">
                      <a:lumMod val="75000"/>
                      <a:alpha val="0"/>
                    </a:schemeClr>
                  </a:gs>
                </a:gsLst>
                <a:lin ang="2700000" scaled="0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9" name="任意多边形 28"/>
            <p:cNvSpPr/>
            <p:nvPr userDrawn="1"/>
          </p:nvSpPr>
          <p:spPr>
            <a:xfrm>
              <a:off x="0" y="1"/>
              <a:ext cx="2975322" cy="739775"/>
            </a:xfrm>
            <a:custGeom>
              <a:avLst/>
              <a:gdLst>
                <a:gd name="connsiteX0" fmla="*/ 0 w 2975322"/>
                <a:gd name="connsiteY0" fmla="*/ 0 h 739775"/>
                <a:gd name="connsiteX1" fmla="*/ 2975322 w 2975322"/>
                <a:gd name="connsiteY1" fmla="*/ 0 h 739775"/>
                <a:gd name="connsiteX2" fmla="*/ 2852807 w 2975322"/>
                <a:gd name="connsiteY2" fmla="*/ 121704 h 739775"/>
                <a:gd name="connsiteX3" fmla="*/ 794910 w 2975322"/>
                <a:gd name="connsiteY3" fmla="*/ 121704 h 739775"/>
                <a:gd name="connsiteX4" fmla="*/ 225889 w 2975322"/>
                <a:gd name="connsiteY4" fmla="*/ 739775 h 739775"/>
                <a:gd name="connsiteX5" fmla="*/ 0 w 2975322"/>
                <a:gd name="connsiteY5" fmla="*/ 739775 h 73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75322" h="739775">
                  <a:moveTo>
                    <a:pt x="0" y="0"/>
                  </a:moveTo>
                  <a:lnTo>
                    <a:pt x="2975322" y="0"/>
                  </a:lnTo>
                  <a:lnTo>
                    <a:pt x="2852807" y="121704"/>
                  </a:lnTo>
                  <a:lnTo>
                    <a:pt x="794910" y="121704"/>
                  </a:lnTo>
                  <a:lnTo>
                    <a:pt x="225889" y="739775"/>
                  </a:lnTo>
                  <a:lnTo>
                    <a:pt x="0" y="739775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6" name="直角三角形 15"/>
            <p:cNvSpPr/>
            <p:nvPr userDrawn="1"/>
          </p:nvSpPr>
          <p:spPr>
            <a:xfrm flipV="1">
              <a:off x="0" y="0"/>
              <a:ext cx="388144" cy="388144"/>
            </a:xfrm>
            <a:prstGeom prst="rtTriangle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7" name="任意多边形 16"/>
            <p:cNvSpPr/>
            <p:nvPr userDrawn="1"/>
          </p:nvSpPr>
          <p:spPr>
            <a:xfrm>
              <a:off x="2" y="0"/>
              <a:ext cx="606259" cy="252413"/>
            </a:xfrm>
            <a:custGeom>
              <a:avLst/>
              <a:gdLst>
                <a:gd name="connsiteX0" fmla="*/ 0 w 2353883"/>
                <a:gd name="connsiteY0" fmla="*/ 0 h 980028"/>
                <a:gd name="connsiteX1" fmla="*/ 2353883 w 2353883"/>
                <a:gd name="connsiteY1" fmla="*/ 0 h 980028"/>
                <a:gd name="connsiteX2" fmla="*/ 1367320 w 2353883"/>
                <a:gd name="connsiteY2" fmla="*/ 980028 h 980028"/>
                <a:gd name="connsiteX3" fmla="*/ 0 w 2353883"/>
                <a:gd name="connsiteY3" fmla="*/ 980028 h 9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53883" h="980028">
                  <a:moveTo>
                    <a:pt x="0" y="0"/>
                  </a:moveTo>
                  <a:lnTo>
                    <a:pt x="2353883" y="0"/>
                  </a:lnTo>
                  <a:lnTo>
                    <a:pt x="1367320" y="980028"/>
                  </a:lnTo>
                  <a:lnTo>
                    <a:pt x="0" y="980028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8" name="任意多边形 17"/>
            <p:cNvSpPr/>
            <p:nvPr userDrawn="1"/>
          </p:nvSpPr>
          <p:spPr>
            <a:xfrm>
              <a:off x="2034063" y="1"/>
              <a:ext cx="1011871" cy="555880"/>
            </a:xfrm>
            <a:custGeom>
              <a:avLst/>
              <a:gdLst>
                <a:gd name="connsiteX0" fmla="*/ 837397 w 1514221"/>
                <a:gd name="connsiteY0" fmla="*/ 0 h 831850"/>
                <a:gd name="connsiteX1" fmla="*/ 1116227 w 1514221"/>
                <a:gd name="connsiteY1" fmla="*/ 0 h 831850"/>
                <a:gd name="connsiteX2" fmla="*/ 1235391 w 1514221"/>
                <a:gd name="connsiteY2" fmla="*/ 0 h 831850"/>
                <a:gd name="connsiteX3" fmla="*/ 1514221 w 1514221"/>
                <a:gd name="connsiteY3" fmla="*/ 0 h 831850"/>
                <a:gd name="connsiteX4" fmla="*/ 676825 w 1514221"/>
                <a:gd name="connsiteY4" fmla="*/ 831850 h 831850"/>
                <a:gd name="connsiteX5" fmla="*/ 397995 w 1514221"/>
                <a:gd name="connsiteY5" fmla="*/ 831850 h 831850"/>
                <a:gd name="connsiteX6" fmla="*/ 278830 w 1514221"/>
                <a:gd name="connsiteY6" fmla="*/ 831850 h 831850"/>
                <a:gd name="connsiteX7" fmla="*/ 0 w 1514221"/>
                <a:gd name="connsiteY7" fmla="*/ 831850 h 831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14221" h="831850">
                  <a:moveTo>
                    <a:pt x="837397" y="0"/>
                  </a:moveTo>
                  <a:lnTo>
                    <a:pt x="1116227" y="0"/>
                  </a:lnTo>
                  <a:lnTo>
                    <a:pt x="1235391" y="0"/>
                  </a:lnTo>
                  <a:lnTo>
                    <a:pt x="1514221" y="0"/>
                  </a:lnTo>
                  <a:lnTo>
                    <a:pt x="676825" y="831850"/>
                  </a:lnTo>
                  <a:lnTo>
                    <a:pt x="397995" y="831850"/>
                  </a:lnTo>
                  <a:lnTo>
                    <a:pt x="278830" y="831850"/>
                  </a:lnTo>
                  <a:lnTo>
                    <a:pt x="0" y="83185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9" name="任意多边形 18"/>
            <p:cNvSpPr/>
            <p:nvPr userDrawn="1"/>
          </p:nvSpPr>
          <p:spPr>
            <a:xfrm>
              <a:off x="2659732" y="1"/>
              <a:ext cx="670738" cy="446886"/>
            </a:xfrm>
            <a:custGeom>
              <a:avLst/>
              <a:gdLst>
                <a:gd name="connsiteX0" fmla="*/ 552910 w 824374"/>
                <a:gd name="connsiteY0" fmla="*/ 0 h 549247"/>
                <a:gd name="connsiteX1" fmla="*/ 824374 w 824374"/>
                <a:gd name="connsiteY1" fmla="*/ 0 h 549247"/>
                <a:gd name="connsiteX2" fmla="*/ 271464 w 824374"/>
                <a:gd name="connsiteY2" fmla="*/ 549247 h 549247"/>
                <a:gd name="connsiteX3" fmla="*/ 0 w 824374"/>
                <a:gd name="connsiteY3" fmla="*/ 549247 h 549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4374" h="549247">
                  <a:moveTo>
                    <a:pt x="552910" y="0"/>
                  </a:moveTo>
                  <a:lnTo>
                    <a:pt x="824374" y="0"/>
                  </a:lnTo>
                  <a:lnTo>
                    <a:pt x="271464" y="549247"/>
                  </a:lnTo>
                  <a:lnTo>
                    <a:pt x="0" y="549247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21" name="任意多边形 20"/>
          <p:cNvSpPr/>
          <p:nvPr userDrawn="1"/>
        </p:nvSpPr>
        <p:spPr>
          <a:xfrm>
            <a:off x="-339254" y="546773"/>
            <a:ext cx="824374" cy="549247"/>
          </a:xfrm>
          <a:custGeom>
            <a:avLst/>
            <a:gdLst>
              <a:gd name="connsiteX0" fmla="*/ 552910 w 824374"/>
              <a:gd name="connsiteY0" fmla="*/ 0 h 549247"/>
              <a:gd name="connsiteX1" fmla="*/ 824374 w 824374"/>
              <a:gd name="connsiteY1" fmla="*/ 0 h 549247"/>
              <a:gd name="connsiteX2" fmla="*/ 271464 w 824374"/>
              <a:gd name="connsiteY2" fmla="*/ 549247 h 549247"/>
              <a:gd name="connsiteX3" fmla="*/ 0 w 824374"/>
              <a:gd name="connsiteY3" fmla="*/ 549247 h 549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374" h="549247">
                <a:moveTo>
                  <a:pt x="552910" y="0"/>
                </a:moveTo>
                <a:lnTo>
                  <a:pt x="824374" y="0"/>
                </a:lnTo>
                <a:lnTo>
                  <a:pt x="271464" y="549247"/>
                </a:lnTo>
                <a:lnTo>
                  <a:pt x="0" y="549247"/>
                </a:lnTo>
                <a:close/>
              </a:path>
            </a:pathLst>
          </a:custGeom>
          <a:gradFill>
            <a:gsLst>
              <a:gs pos="0">
                <a:schemeClr val="bg1"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2" name="直接连接符 21"/>
          <p:cNvCxnSpPr/>
          <p:nvPr userDrawn="1"/>
        </p:nvCxnSpPr>
        <p:spPr>
          <a:xfrm>
            <a:off x="0" y="843113"/>
            <a:ext cx="11964987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平行四边形 22"/>
          <p:cNvSpPr/>
          <p:nvPr userDrawn="1"/>
        </p:nvSpPr>
        <p:spPr>
          <a:xfrm>
            <a:off x="11798295" y="685489"/>
            <a:ext cx="166692" cy="97239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平行四边形 23"/>
          <p:cNvSpPr/>
          <p:nvPr userDrawn="1"/>
        </p:nvSpPr>
        <p:spPr>
          <a:xfrm>
            <a:off x="11631603" y="685489"/>
            <a:ext cx="166692" cy="97239"/>
          </a:xfrm>
          <a:prstGeom prst="parallelogram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" name="Rectangle 6"/>
          <p:cNvSpPr/>
          <p:nvPr/>
        </p:nvSpPr>
        <p:spPr>
          <a:xfrm flipV="1">
            <a:off x="0" y="6504449"/>
            <a:ext cx="12192000" cy="365124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4896643" y="6476843"/>
            <a:ext cx="2171700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DSA | HKUST(GZ)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106487" y="156576"/>
            <a:ext cx="9336257" cy="6308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defRPr lang="en-US" altLang="en-US" sz="3600" b="1" strike="noStrike" kern="1200" spc="0" baseline="0" dirty="0" smtClean="0">
                <a:solidFill>
                  <a:srgbClr val="003366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838200" y="1371600"/>
            <a:ext cx="10515600" cy="4680000"/>
          </a:xfrm>
          <a:prstGeom prst="rect">
            <a:avLst/>
          </a:prstGeom>
        </p:spPr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685800" indent="-228600">
              <a:buFont typeface="System Font Regular"/>
              <a:buChar char="–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600200" indent="-228600">
              <a:buFont typeface="System Font Regular"/>
              <a:buChar char="–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  <a:endParaRPr lang="en-GB" dirty="0"/>
          </a:p>
          <a:p>
            <a:pPr lvl="1"/>
            <a:r>
              <a:rPr lang="en-GB" dirty="0"/>
              <a:t>Second level</a:t>
            </a:r>
            <a:endParaRPr lang="en-GB" dirty="0"/>
          </a:p>
          <a:p>
            <a:pPr lvl="2"/>
            <a:r>
              <a:rPr lang="en-GB" dirty="0"/>
              <a:t>Third level</a:t>
            </a:r>
            <a:endParaRPr lang="en-GB" dirty="0"/>
          </a:p>
          <a:p>
            <a:pPr lvl="3"/>
            <a:r>
              <a:rPr lang="en-GB" dirty="0"/>
              <a:t>Fourth level</a:t>
            </a:r>
            <a:endParaRPr lang="en-GB" dirty="0"/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3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51772" y="6515381"/>
            <a:ext cx="740228" cy="365125"/>
          </a:xfrm>
          <a:prstGeom prst="rect">
            <a:avLst/>
          </a:prstGeom>
        </p:spPr>
        <p:txBody>
          <a:bodyPr anchor="ctr"/>
          <a:lstStyle>
            <a:lvl1pPr>
              <a:defRPr sz="22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48D484B4-D9FB-CC40-86CD-AFBD26B2E985}" type="slidenum">
              <a:rPr lang="en-US" smtClean="0"/>
            </a:fld>
            <a:endParaRPr lang="en-US" dirty="0"/>
          </a:p>
        </p:txBody>
      </p:sp>
      <p:sp>
        <p:nvSpPr>
          <p:cNvPr id="26" name="文本框 30"/>
          <p:cNvSpPr txBox="1"/>
          <p:nvPr userDrawn="1"/>
        </p:nvSpPr>
        <p:spPr>
          <a:xfrm>
            <a:off x="142298" y="6473952"/>
            <a:ext cx="1278571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Jing Tang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4" name="Graphic 16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42744" y="190354"/>
            <a:ext cx="1645920" cy="43152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0" y="0"/>
            <a:ext cx="3330470" cy="739776"/>
            <a:chOff x="0" y="0"/>
            <a:chExt cx="3330470" cy="739776"/>
          </a:xfrm>
        </p:grpSpPr>
        <p:grpSp>
          <p:nvGrpSpPr>
            <p:cNvPr id="12" name="组合 11"/>
            <p:cNvGrpSpPr/>
            <p:nvPr userDrawn="1"/>
          </p:nvGrpSpPr>
          <p:grpSpPr>
            <a:xfrm>
              <a:off x="142298" y="65071"/>
              <a:ext cx="1182090" cy="630862"/>
              <a:chOff x="6624541" y="159009"/>
              <a:chExt cx="731216" cy="390238"/>
            </a:xfrm>
          </p:grpSpPr>
          <p:sp>
            <p:nvSpPr>
              <p:cNvPr id="13" name="任意多边形 12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4" name="任意多边形 13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gradFill flip="none" rotWithShape="1">
                <a:gsLst>
                  <a:gs pos="29000">
                    <a:schemeClr val="accent1">
                      <a:lumMod val="75000"/>
                    </a:schemeClr>
                  </a:gs>
                  <a:gs pos="57000">
                    <a:schemeClr val="accent1">
                      <a:lumMod val="75000"/>
                      <a:alpha val="0"/>
                    </a:schemeClr>
                  </a:gs>
                </a:gsLst>
                <a:lin ang="2700000" scaled="0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9" name="任意多边形 28"/>
            <p:cNvSpPr/>
            <p:nvPr userDrawn="1"/>
          </p:nvSpPr>
          <p:spPr>
            <a:xfrm>
              <a:off x="0" y="1"/>
              <a:ext cx="2975322" cy="739775"/>
            </a:xfrm>
            <a:custGeom>
              <a:avLst/>
              <a:gdLst>
                <a:gd name="connsiteX0" fmla="*/ 0 w 2975322"/>
                <a:gd name="connsiteY0" fmla="*/ 0 h 739775"/>
                <a:gd name="connsiteX1" fmla="*/ 2975322 w 2975322"/>
                <a:gd name="connsiteY1" fmla="*/ 0 h 739775"/>
                <a:gd name="connsiteX2" fmla="*/ 2852807 w 2975322"/>
                <a:gd name="connsiteY2" fmla="*/ 121704 h 739775"/>
                <a:gd name="connsiteX3" fmla="*/ 794910 w 2975322"/>
                <a:gd name="connsiteY3" fmla="*/ 121704 h 739775"/>
                <a:gd name="connsiteX4" fmla="*/ 225889 w 2975322"/>
                <a:gd name="connsiteY4" fmla="*/ 739775 h 739775"/>
                <a:gd name="connsiteX5" fmla="*/ 0 w 2975322"/>
                <a:gd name="connsiteY5" fmla="*/ 739775 h 73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75322" h="739775">
                  <a:moveTo>
                    <a:pt x="0" y="0"/>
                  </a:moveTo>
                  <a:lnTo>
                    <a:pt x="2975322" y="0"/>
                  </a:lnTo>
                  <a:lnTo>
                    <a:pt x="2852807" y="121704"/>
                  </a:lnTo>
                  <a:lnTo>
                    <a:pt x="794910" y="121704"/>
                  </a:lnTo>
                  <a:lnTo>
                    <a:pt x="225889" y="739775"/>
                  </a:lnTo>
                  <a:lnTo>
                    <a:pt x="0" y="739775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6" name="直角三角形 15"/>
            <p:cNvSpPr/>
            <p:nvPr userDrawn="1"/>
          </p:nvSpPr>
          <p:spPr>
            <a:xfrm flipV="1">
              <a:off x="0" y="0"/>
              <a:ext cx="388144" cy="388144"/>
            </a:xfrm>
            <a:prstGeom prst="rtTriangle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7" name="任意多边形 16"/>
            <p:cNvSpPr/>
            <p:nvPr userDrawn="1"/>
          </p:nvSpPr>
          <p:spPr>
            <a:xfrm>
              <a:off x="2" y="0"/>
              <a:ext cx="606259" cy="252413"/>
            </a:xfrm>
            <a:custGeom>
              <a:avLst/>
              <a:gdLst>
                <a:gd name="connsiteX0" fmla="*/ 0 w 2353883"/>
                <a:gd name="connsiteY0" fmla="*/ 0 h 980028"/>
                <a:gd name="connsiteX1" fmla="*/ 2353883 w 2353883"/>
                <a:gd name="connsiteY1" fmla="*/ 0 h 980028"/>
                <a:gd name="connsiteX2" fmla="*/ 1367320 w 2353883"/>
                <a:gd name="connsiteY2" fmla="*/ 980028 h 980028"/>
                <a:gd name="connsiteX3" fmla="*/ 0 w 2353883"/>
                <a:gd name="connsiteY3" fmla="*/ 980028 h 9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53883" h="980028">
                  <a:moveTo>
                    <a:pt x="0" y="0"/>
                  </a:moveTo>
                  <a:lnTo>
                    <a:pt x="2353883" y="0"/>
                  </a:lnTo>
                  <a:lnTo>
                    <a:pt x="1367320" y="980028"/>
                  </a:lnTo>
                  <a:lnTo>
                    <a:pt x="0" y="980028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8" name="任意多边形 17"/>
            <p:cNvSpPr/>
            <p:nvPr userDrawn="1"/>
          </p:nvSpPr>
          <p:spPr>
            <a:xfrm>
              <a:off x="2034063" y="1"/>
              <a:ext cx="1011871" cy="555880"/>
            </a:xfrm>
            <a:custGeom>
              <a:avLst/>
              <a:gdLst>
                <a:gd name="connsiteX0" fmla="*/ 837397 w 1514221"/>
                <a:gd name="connsiteY0" fmla="*/ 0 h 831850"/>
                <a:gd name="connsiteX1" fmla="*/ 1116227 w 1514221"/>
                <a:gd name="connsiteY1" fmla="*/ 0 h 831850"/>
                <a:gd name="connsiteX2" fmla="*/ 1235391 w 1514221"/>
                <a:gd name="connsiteY2" fmla="*/ 0 h 831850"/>
                <a:gd name="connsiteX3" fmla="*/ 1514221 w 1514221"/>
                <a:gd name="connsiteY3" fmla="*/ 0 h 831850"/>
                <a:gd name="connsiteX4" fmla="*/ 676825 w 1514221"/>
                <a:gd name="connsiteY4" fmla="*/ 831850 h 831850"/>
                <a:gd name="connsiteX5" fmla="*/ 397995 w 1514221"/>
                <a:gd name="connsiteY5" fmla="*/ 831850 h 831850"/>
                <a:gd name="connsiteX6" fmla="*/ 278830 w 1514221"/>
                <a:gd name="connsiteY6" fmla="*/ 831850 h 831850"/>
                <a:gd name="connsiteX7" fmla="*/ 0 w 1514221"/>
                <a:gd name="connsiteY7" fmla="*/ 831850 h 831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14221" h="831850">
                  <a:moveTo>
                    <a:pt x="837397" y="0"/>
                  </a:moveTo>
                  <a:lnTo>
                    <a:pt x="1116227" y="0"/>
                  </a:lnTo>
                  <a:lnTo>
                    <a:pt x="1235391" y="0"/>
                  </a:lnTo>
                  <a:lnTo>
                    <a:pt x="1514221" y="0"/>
                  </a:lnTo>
                  <a:lnTo>
                    <a:pt x="676825" y="831850"/>
                  </a:lnTo>
                  <a:lnTo>
                    <a:pt x="397995" y="831850"/>
                  </a:lnTo>
                  <a:lnTo>
                    <a:pt x="278830" y="831850"/>
                  </a:lnTo>
                  <a:lnTo>
                    <a:pt x="0" y="83185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9" name="任意多边形 18"/>
            <p:cNvSpPr/>
            <p:nvPr userDrawn="1"/>
          </p:nvSpPr>
          <p:spPr>
            <a:xfrm>
              <a:off x="2659732" y="1"/>
              <a:ext cx="670738" cy="446886"/>
            </a:xfrm>
            <a:custGeom>
              <a:avLst/>
              <a:gdLst>
                <a:gd name="connsiteX0" fmla="*/ 552910 w 824374"/>
                <a:gd name="connsiteY0" fmla="*/ 0 h 549247"/>
                <a:gd name="connsiteX1" fmla="*/ 824374 w 824374"/>
                <a:gd name="connsiteY1" fmla="*/ 0 h 549247"/>
                <a:gd name="connsiteX2" fmla="*/ 271464 w 824374"/>
                <a:gd name="connsiteY2" fmla="*/ 549247 h 549247"/>
                <a:gd name="connsiteX3" fmla="*/ 0 w 824374"/>
                <a:gd name="connsiteY3" fmla="*/ 549247 h 549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4374" h="549247">
                  <a:moveTo>
                    <a:pt x="552910" y="0"/>
                  </a:moveTo>
                  <a:lnTo>
                    <a:pt x="824374" y="0"/>
                  </a:lnTo>
                  <a:lnTo>
                    <a:pt x="271464" y="549247"/>
                  </a:lnTo>
                  <a:lnTo>
                    <a:pt x="0" y="549247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21" name="任意多边形 20"/>
          <p:cNvSpPr/>
          <p:nvPr userDrawn="1"/>
        </p:nvSpPr>
        <p:spPr>
          <a:xfrm>
            <a:off x="-339254" y="546773"/>
            <a:ext cx="824374" cy="549247"/>
          </a:xfrm>
          <a:custGeom>
            <a:avLst/>
            <a:gdLst>
              <a:gd name="connsiteX0" fmla="*/ 552910 w 824374"/>
              <a:gd name="connsiteY0" fmla="*/ 0 h 549247"/>
              <a:gd name="connsiteX1" fmla="*/ 824374 w 824374"/>
              <a:gd name="connsiteY1" fmla="*/ 0 h 549247"/>
              <a:gd name="connsiteX2" fmla="*/ 271464 w 824374"/>
              <a:gd name="connsiteY2" fmla="*/ 549247 h 549247"/>
              <a:gd name="connsiteX3" fmla="*/ 0 w 824374"/>
              <a:gd name="connsiteY3" fmla="*/ 549247 h 549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374" h="549247">
                <a:moveTo>
                  <a:pt x="552910" y="0"/>
                </a:moveTo>
                <a:lnTo>
                  <a:pt x="824374" y="0"/>
                </a:lnTo>
                <a:lnTo>
                  <a:pt x="271464" y="549247"/>
                </a:lnTo>
                <a:lnTo>
                  <a:pt x="0" y="549247"/>
                </a:lnTo>
                <a:close/>
              </a:path>
            </a:pathLst>
          </a:custGeom>
          <a:gradFill>
            <a:gsLst>
              <a:gs pos="0">
                <a:schemeClr val="bg1"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2" name="直接连接符 21"/>
          <p:cNvCxnSpPr/>
          <p:nvPr userDrawn="1"/>
        </p:nvCxnSpPr>
        <p:spPr>
          <a:xfrm>
            <a:off x="0" y="843113"/>
            <a:ext cx="11964987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平行四边形 22"/>
          <p:cNvSpPr/>
          <p:nvPr userDrawn="1"/>
        </p:nvSpPr>
        <p:spPr>
          <a:xfrm>
            <a:off x="11798295" y="685489"/>
            <a:ext cx="166692" cy="97239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平行四边形 23"/>
          <p:cNvSpPr/>
          <p:nvPr userDrawn="1"/>
        </p:nvSpPr>
        <p:spPr>
          <a:xfrm>
            <a:off x="11631603" y="685489"/>
            <a:ext cx="166692" cy="97239"/>
          </a:xfrm>
          <a:prstGeom prst="parallelogram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" name="Rectangle 6"/>
          <p:cNvSpPr/>
          <p:nvPr/>
        </p:nvSpPr>
        <p:spPr>
          <a:xfrm flipV="1">
            <a:off x="0" y="6504449"/>
            <a:ext cx="12192000" cy="365124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4896643" y="6476843"/>
            <a:ext cx="2171700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DSA | HKUST(GZ)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106487" y="156576"/>
            <a:ext cx="9336257" cy="6308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defRPr lang="en-US" altLang="en-US" sz="3600" b="1" strike="noStrike" kern="1200" spc="0" baseline="0" dirty="0" smtClean="0">
                <a:solidFill>
                  <a:srgbClr val="003366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51772" y="6515381"/>
            <a:ext cx="740228" cy="365125"/>
          </a:xfrm>
          <a:prstGeom prst="rect">
            <a:avLst/>
          </a:prstGeom>
        </p:spPr>
        <p:txBody>
          <a:bodyPr anchor="ctr"/>
          <a:lstStyle>
            <a:lvl1pPr>
              <a:defRPr sz="22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48D484B4-D9FB-CC40-86CD-AFBD26B2E985}" type="slidenum">
              <a:rPr lang="en-US" smtClean="0"/>
            </a:fld>
            <a:endParaRPr lang="en-US" dirty="0"/>
          </a:p>
        </p:txBody>
      </p:sp>
      <p:sp>
        <p:nvSpPr>
          <p:cNvPr id="25" name="文本框 30"/>
          <p:cNvSpPr txBox="1"/>
          <p:nvPr userDrawn="1"/>
        </p:nvSpPr>
        <p:spPr>
          <a:xfrm>
            <a:off x="142298" y="6473952"/>
            <a:ext cx="1278571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Jing Tang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4" name="Graphic 16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42744" y="190354"/>
            <a:ext cx="1645920" cy="43152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0" y="0"/>
            <a:ext cx="3330470" cy="739776"/>
            <a:chOff x="0" y="0"/>
            <a:chExt cx="3330470" cy="739776"/>
          </a:xfrm>
        </p:grpSpPr>
        <p:grpSp>
          <p:nvGrpSpPr>
            <p:cNvPr id="12" name="组合 11"/>
            <p:cNvGrpSpPr/>
            <p:nvPr userDrawn="1"/>
          </p:nvGrpSpPr>
          <p:grpSpPr>
            <a:xfrm>
              <a:off x="142298" y="65071"/>
              <a:ext cx="1182090" cy="630862"/>
              <a:chOff x="6624541" y="159009"/>
              <a:chExt cx="731216" cy="390238"/>
            </a:xfrm>
          </p:grpSpPr>
          <p:sp>
            <p:nvSpPr>
              <p:cNvPr id="13" name="任意多边形 12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14" name="任意多边形 13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gradFill flip="none" rotWithShape="1">
                <a:gsLst>
                  <a:gs pos="29000">
                    <a:schemeClr val="accent1">
                      <a:lumMod val="75000"/>
                    </a:schemeClr>
                  </a:gs>
                  <a:gs pos="57000">
                    <a:schemeClr val="accent1">
                      <a:lumMod val="75000"/>
                      <a:alpha val="0"/>
                    </a:schemeClr>
                  </a:gs>
                </a:gsLst>
                <a:lin ang="2700000" scaled="0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 dirty="0">
                  <a:latin typeface="Calibri" panose="020F0502020204030204" pitchFamily="34" charset="0"/>
                </a:endParaRPr>
              </a:p>
            </p:txBody>
          </p:sp>
        </p:grpSp>
        <p:sp>
          <p:nvSpPr>
            <p:cNvPr id="29" name="任意多边形 28"/>
            <p:cNvSpPr/>
            <p:nvPr userDrawn="1"/>
          </p:nvSpPr>
          <p:spPr>
            <a:xfrm>
              <a:off x="0" y="1"/>
              <a:ext cx="2975322" cy="739775"/>
            </a:xfrm>
            <a:custGeom>
              <a:avLst/>
              <a:gdLst>
                <a:gd name="connsiteX0" fmla="*/ 0 w 2975322"/>
                <a:gd name="connsiteY0" fmla="*/ 0 h 739775"/>
                <a:gd name="connsiteX1" fmla="*/ 2975322 w 2975322"/>
                <a:gd name="connsiteY1" fmla="*/ 0 h 739775"/>
                <a:gd name="connsiteX2" fmla="*/ 2852807 w 2975322"/>
                <a:gd name="connsiteY2" fmla="*/ 121704 h 739775"/>
                <a:gd name="connsiteX3" fmla="*/ 794910 w 2975322"/>
                <a:gd name="connsiteY3" fmla="*/ 121704 h 739775"/>
                <a:gd name="connsiteX4" fmla="*/ 225889 w 2975322"/>
                <a:gd name="connsiteY4" fmla="*/ 739775 h 739775"/>
                <a:gd name="connsiteX5" fmla="*/ 0 w 2975322"/>
                <a:gd name="connsiteY5" fmla="*/ 739775 h 73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75322" h="739775">
                  <a:moveTo>
                    <a:pt x="0" y="0"/>
                  </a:moveTo>
                  <a:lnTo>
                    <a:pt x="2975322" y="0"/>
                  </a:lnTo>
                  <a:lnTo>
                    <a:pt x="2852807" y="121704"/>
                  </a:lnTo>
                  <a:lnTo>
                    <a:pt x="794910" y="121704"/>
                  </a:lnTo>
                  <a:lnTo>
                    <a:pt x="225889" y="739775"/>
                  </a:lnTo>
                  <a:lnTo>
                    <a:pt x="0" y="739775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6" name="直角三角形 15"/>
            <p:cNvSpPr/>
            <p:nvPr userDrawn="1"/>
          </p:nvSpPr>
          <p:spPr>
            <a:xfrm flipV="1">
              <a:off x="0" y="0"/>
              <a:ext cx="388144" cy="388144"/>
            </a:xfrm>
            <a:prstGeom prst="rtTriangle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7" name="任意多边形 16"/>
            <p:cNvSpPr/>
            <p:nvPr userDrawn="1"/>
          </p:nvSpPr>
          <p:spPr>
            <a:xfrm>
              <a:off x="2" y="0"/>
              <a:ext cx="606259" cy="252413"/>
            </a:xfrm>
            <a:custGeom>
              <a:avLst/>
              <a:gdLst>
                <a:gd name="connsiteX0" fmla="*/ 0 w 2353883"/>
                <a:gd name="connsiteY0" fmla="*/ 0 h 980028"/>
                <a:gd name="connsiteX1" fmla="*/ 2353883 w 2353883"/>
                <a:gd name="connsiteY1" fmla="*/ 0 h 980028"/>
                <a:gd name="connsiteX2" fmla="*/ 1367320 w 2353883"/>
                <a:gd name="connsiteY2" fmla="*/ 980028 h 980028"/>
                <a:gd name="connsiteX3" fmla="*/ 0 w 2353883"/>
                <a:gd name="connsiteY3" fmla="*/ 980028 h 9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53883" h="980028">
                  <a:moveTo>
                    <a:pt x="0" y="0"/>
                  </a:moveTo>
                  <a:lnTo>
                    <a:pt x="2353883" y="0"/>
                  </a:lnTo>
                  <a:lnTo>
                    <a:pt x="1367320" y="980028"/>
                  </a:lnTo>
                  <a:lnTo>
                    <a:pt x="0" y="980028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8" name="任意多边形 17"/>
            <p:cNvSpPr/>
            <p:nvPr userDrawn="1"/>
          </p:nvSpPr>
          <p:spPr>
            <a:xfrm>
              <a:off x="2034063" y="1"/>
              <a:ext cx="1011871" cy="555880"/>
            </a:xfrm>
            <a:custGeom>
              <a:avLst/>
              <a:gdLst>
                <a:gd name="connsiteX0" fmla="*/ 837397 w 1514221"/>
                <a:gd name="connsiteY0" fmla="*/ 0 h 831850"/>
                <a:gd name="connsiteX1" fmla="*/ 1116227 w 1514221"/>
                <a:gd name="connsiteY1" fmla="*/ 0 h 831850"/>
                <a:gd name="connsiteX2" fmla="*/ 1235391 w 1514221"/>
                <a:gd name="connsiteY2" fmla="*/ 0 h 831850"/>
                <a:gd name="connsiteX3" fmla="*/ 1514221 w 1514221"/>
                <a:gd name="connsiteY3" fmla="*/ 0 h 831850"/>
                <a:gd name="connsiteX4" fmla="*/ 676825 w 1514221"/>
                <a:gd name="connsiteY4" fmla="*/ 831850 h 831850"/>
                <a:gd name="connsiteX5" fmla="*/ 397995 w 1514221"/>
                <a:gd name="connsiteY5" fmla="*/ 831850 h 831850"/>
                <a:gd name="connsiteX6" fmla="*/ 278830 w 1514221"/>
                <a:gd name="connsiteY6" fmla="*/ 831850 h 831850"/>
                <a:gd name="connsiteX7" fmla="*/ 0 w 1514221"/>
                <a:gd name="connsiteY7" fmla="*/ 831850 h 831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14221" h="831850">
                  <a:moveTo>
                    <a:pt x="837397" y="0"/>
                  </a:moveTo>
                  <a:lnTo>
                    <a:pt x="1116227" y="0"/>
                  </a:lnTo>
                  <a:lnTo>
                    <a:pt x="1235391" y="0"/>
                  </a:lnTo>
                  <a:lnTo>
                    <a:pt x="1514221" y="0"/>
                  </a:lnTo>
                  <a:lnTo>
                    <a:pt x="676825" y="831850"/>
                  </a:lnTo>
                  <a:lnTo>
                    <a:pt x="397995" y="831850"/>
                  </a:lnTo>
                  <a:lnTo>
                    <a:pt x="278830" y="831850"/>
                  </a:lnTo>
                  <a:lnTo>
                    <a:pt x="0" y="83185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9" name="任意多边形 18"/>
            <p:cNvSpPr/>
            <p:nvPr userDrawn="1"/>
          </p:nvSpPr>
          <p:spPr>
            <a:xfrm>
              <a:off x="2659732" y="1"/>
              <a:ext cx="670738" cy="446886"/>
            </a:xfrm>
            <a:custGeom>
              <a:avLst/>
              <a:gdLst>
                <a:gd name="connsiteX0" fmla="*/ 552910 w 824374"/>
                <a:gd name="connsiteY0" fmla="*/ 0 h 549247"/>
                <a:gd name="connsiteX1" fmla="*/ 824374 w 824374"/>
                <a:gd name="connsiteY1" fmla="*/ 0 h 549247"/>
                <a:gd name="connsiteX2" fmla="*/ 271464 w 824374"/>
                <a:gd name="connsiteY2" fmla="*/ 549247 h 549247"/>
                <a:gd name="connsiteX3" fmla="*/ 0 w 824374"/>
                <a:gd name="connsiteY3" fmla="*/ 549247 h 549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4374" h="549247">
                  <a:moveTo>
                    <a:pt x="552910" y="0"/>
                  </a:moveTo>
                  <a:lnTo>
                    <a:pt x="824374" y="0"/>
                  </a:lnTo>
                  <a:lnTo>
                    <a:pt x="271464" y="549247"/>
                  </a:lnTo>
                  <a:lnTo>
                    <a:pt x="0" y="549247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</p:grpSp>
      <p:sp>
        <p:nvSpPr>
          <p:cNvPr id="21" name="任意多边形 20"/>
          <p:cNvSpPr/>
          <p:nvPr userDrawn="1"/>
        </p:nvSpPr>
        <p:spPr>
          <a:xfrm>
            <a:off x="-339254" y="546773"/>
            <a:ext cx="824374" cy="549247"/>
          </a:xfrm>
          <a:custGeom>
            <a:avLst/>
            <a:gdLst>
              <a:gd name="connsiteX0" fmla="*/ 552910 w 824374"/>
              <a:gd name="connsiteY0" fmla="*/ 0 h 549247"/>
              <a:gd name="connsiteX1" fmla="*/ 824374 w 824374"/>
              <a:gd name="connsiteY1" fmla="*/ 0 h 549247"/>
              <a:gd name="connsiteX2" fmla="*/ 271464 w 824374"/>
              <a:gd name="connsiteY2" fmla="*/ 549247 h 549247"/>
              <a:gd name="connsiteX3" fmla="*/ 0 w 824374"/>
              <a:gd name="connsiteY3" fmla="*/ 549247 h 549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374" h="549247">
                <a:moveTo>
                  <a:pt x="552910" y="0"/>
                </a:moveTo>
                <a:lnTo>
                  <a:pt x="824374" y="0"/>
                </a:lnTo>
                <a:lnTo>
                  <a:pt x="271464" y="549247"/>
                </a:lnTo>
                <a:lnTo>
                  <a:pt x="0" y="549247"/>
                </a:lnTo>
                <a:close/>
              </a:path>
            </a:pathLst>
          </a:custGeom>
          <a:gradFill>
            <a:gsLst>
              <a:gs pos="0">
                <a:schemeClr val="bg1"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dirty="0">
              <a:latin typeface="Calibri" panose="020F0502020204030204" pitchFamily="34" charset="0"/>
            </a:endParaRPr>
          </a:p>
        </p:txBody>
      </p:sp>
      <p:cxnSp>
        <p:nvCxnSpPr>
          <p:cNvPr id="22" name="直接连接符 21"/>
          <p:cNvCxnSpPr/>
          <p:nvPr userDrawn="1"/>
        </p:nvCxnSpPr>
        <p:spPr>
          <a:xfrm>
            <a:off x="0" y="843113"/>
            <a:ext cx="11964987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平行四边形 22"/>
          <p:cNvSpPr/>
          <p:nvPr userDrawn="1"/>
        </p:nvSpPr>
        <p:spPr>
          <a:xfrm>
            <a:off x="11798295" y="685489"/>
            <a:ext cx="166692" cy="97239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24" name="平行四边形 23"/>
          <p:cNvSpPr/>
          <p:nvPr userDrawn="1"/>
        </p:nvSpPr>
        <p:spPr>
          <a:xfrm>
            <a:off x="11631603" y="685489"/>
            <a:ext cx="166692" cy="97239"/>
          </a:xfrm>
          <a:prstGeom prst="parallelogram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28" name="Rectangle 6"/>
          <p:cNvSpPr/>
          <p:nvPr/>
        </p:nvSpPr>
        <p:spPr>
          <a:xfrm flipV="1">
            <a:off x="0" y="6504449"/>
            <a:ext cx="12192000" cy="365124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4896643" y="6476843"/>
            <a:ext cx="2171700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DSA | HKUST(GZ)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51772" y="6515381"/>
            <a:ext cx="740228" cy="365125"/>
          </a:xfrm>
          <a:prstGeom prst="rect">
            <a:avLst/>
          </a:prstGeom>
        </p:spPr>
        <p:txBody>
          <a:bodyPr anchor="ctr"/>
          <a:lstStyle>
            <a:lvl1pPr>
              <a:defRPr sz="22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48D484B4-D9FB-CC40-86CD-AFBD26B2E985}" type="slidenum">
              <a:rPr lang="en-US" smtClean="0"/>
            </a:fld>
            <a:endParaRPr lang="en-US" dirty="0"/>
          </a:p>
        </p:txBody>
      </p:sp>
      <p:sp>
        <p:nvSpPr>
          <p:cNvPr id="25" name="文本框 30"/>
          <p:cNvSpPr txBox="1"/>
          <p:nvPr userDrawn="1"/>
        </p:nvSpPr>
        <p:spPr>
          <a:xfrm>
            <a:off x="142298" y="6473952"/>
            <a:ext cx="1278571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Jing Tang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3" name="Graphic 16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42744" y="190354"/>
            <a:ext cx="1645920" cy="43152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0" y="0"/>
            <a:ext cx="3330470" cy="739776"/>
            <a:chOff x="0" y="0"/>
            <a:chExt cx="3330470" cy="739776"/>
          </a:xfrm>
        </p:grpSpPr>
        <p:grpSp>
          <p:nvGrpSpPr>
            <p:cNvPr id="12" name="组合 11"/>
            <p:cNvGrpSpPr/>
            <p:nvPr userDrawn="1"/>
          </p:nvGrpSpPr>
          <p:grpSpPr>
            <a:xfrm>
              <a:off x="142298" y="65071"/>
              <a:ext cx="1182090" cy="630862"/>
              <a:chOff x="6624541" y="159009"/>
              <a:chExt cx="731216" cy="390238"/>
            </a:xfrm>
          </p:grpSpPr>
          <p:sp>
            <p:nvSpPr>
              <p:cNvPr id="13" name="任意多边形 12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14" name="任意多边形 13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gradFill flip="none" rotWithShape="1">
                <a:gsLst>
                  <a:gs pos="29000">
                    <a:schemeClr val="accent1">
                      <a:lumMod val="75000"/>
                    </a:schemeClr>
                  </a:gs>
                  <a:gs pos="57000">
                    <a:schemeClr val="accent1">
                      <a:lumMod val="75000"/>
                      <a:alpha val="0"/>
                    </a:schemeClr>
                  </a:gs>
                </a:gsLst>
                <a:lin ang="2700000" scaled="0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 dirty="0">
                  <a:latin typeface="Calibri" panose="020F0502020204030204" pitchFamily="34" charset="0"/>
                </a:endParaRPr>
              </a:p>
            </p:txBody>
          </p:sp>
        </p:grpSp>
        <p:sp>
          <p:nvSpPr>
            <p:cNvPr id="29" name="任意多边形 28"/>
            <p:cNvSpPr/>
            <p:nvPr userDrawn="1"/>
          </p:nvSpPr>
          <p:spPr>
            <a:xfrm>
              <a:off x="0" y="1"/>
              <a:ext cx="2975322" cy="739775"/>
            </a:xfrm>
            <a:custGeom>
              <a:avLst/>
              <a:gdLst>
                <a:gd name="connsiteX0" fmla="*/ 0 w 2975322"/>
                <a:gd name="connsiteY0" fmla="*/ 0 h 739775"/>
                <a:gd name="connsiteX1" fmla="*/ 2975322 w 2975322"/>
                <a:gd name="connsiteY1" fmla="*/ 0 h 739775"/>
                <a:gd name="connsiteX2" fmla="*/ 2852807 w 2975322"/>
                <a:gd name="connsiteY2" fmla="*/ 121704 h 739775"/>
                <a:gd name="connsiteX3" fmla="*/ 794910 w 2975322"/>
                <a:gd name="connsiteY3" fmla="*/ 121704 h 739775"/>
                <a:gd name="connsiteX4" fmla="*/ 225889 w 2975322"/>
                <a:gd name="connsiteY4" fmla="*/ 739775 h 739775"/>
                <a:gd name="connsiteX5" fmla="*/ 0 w 2975322"/>
                <a:gd name="connsiteY5" fmla="*/ 739775 h 73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75322" h="739775">
                  <a:moveTo>
                    <a:pt x="0" y="0"/>
                  </a:moveTo>
                  <a:lnTo>
                    <a:pt x="2975322" y="0"/>
                  </a:lnTo>
                  <a:lnTo>
                    <a:pt x="2852807" y="121704"/>
                  </a:lnTo>
                  <a:lnTo>
                    <a:pt x="794910" y="121704"/>
                  </a:lnTo>
                  <a:lnTo>
                    <a:pt x="225889" y="739775"/>
                  </a:lnTo>
                  <a:lnTo>
                    <a:pt x="0" y="739775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6" name="直角三角形 15"/>
            <p:cNvSpPr/>
            <p:nvPr userDrawn="1"/>
          </p:nvSpPr>
          <p:spPr>
            <a:xfrm flipV="1">
              <a:off x="0" y="0"/>
              <a:ext cx="388144" cy="388144"/>
            </a:xfrm>
            <a:prstGeom prst="rtTriangle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7" name="任意多边形 16"/>
            <p:cNvSpPr/>
            <p:nvPr userDrawn="1"/>
          </p:nvSpPr>
          <p:spPr>
            <a:xfrm>
              <a:off x="2" y="0"/>
              <a:ext cx="606259" cy="252413"/>
            </a:xfrm>
            <a:custGeom>
              <a:avLst/>
              <a:gdLst>
                <a:gd name="connsiteX0" fmla="*/ 0 w 2353883"/>
                <a:gd name="connsiteY0" fmla="*/ 0 h 980028"/>
                <a:gd name="connsiteX1" fmla="*/ 2353883 w 2353883"/>
                <a:gd name="connsiteY1" fmla="*/ 0 h 980028"/>
                <a:gd name="connsiteX2" fmla="*/ 1367320 w 2353883"/>
                <a:gd name="connsiteY2" fmla="*/ 980028 h 980028"/>
                <a:gd name="connsiteX3" fmla="*/ 0 w 2353883"/>
                <a:gd name="connsiteY3" fmla="*/ 980028 h 9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53883" h="980028">
                  <a:moveTo>
                    <a:pt x="0" y="0"/>
                  </a:moveTo>
                  <a:lnTo>
                    <a:pt x="2353883" y="0"/>
                  </a:lnTo>
                  <a:lnTo>
                    <a:pt x="1367320" y="980028"/>
                  </a:lnTo>
                  <a:lnTo>
                    <a:pt x="0" y="980028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8" name="任意多边形 17"/>
            <p:cNvSpPr/>
            <p:nvPr userDrawn="1"/>
          </p:nvSpPr>
          <p:spPr>
            <a:xfrm>
              <a:off x="2034063" y="1"/>
              <a:ext cx="1011871" cy="555880"/>
            </a:xfrm>
            <a:custGeom>
              <a:avLst/>
              <a:gdLst>
                <a:gd name="connsiteX0" fmla="*/ 837397 w 1514221"/>
                <a:gd name="connsiteY0" fmla="*/ 0 h 831850"/>
                <a:gd name="connsiteX1" fmla="*/ 1116227 w 1514221"/>
                <a:gd name="connsiteY1" fmla="*/ 0 h 831850"/>
                <a:gd name="connsiteX2" fmla="*/ 1235391 w 1514221"/>
                <a:gd name="connsiteY2" fmla="*/ 0 h 831850"/>
                <a:gd name="connsiteX3" fmla="*/ 1514221 w 1514221"/>
                <a:gd name="connsiteY3" fmla="*/ 0 h 831850"/>
                <a:gd name="connsiteX4" fmla="*/ 676825 w 1514221"/>
                <a:gd name="connsiteY4" fmla="*/ 831850 h 831850"/>
                <a:gd name="connsiteX5" fmla="*/ 397995 w 1514221"/>
                <a:gd name="connsiteY5" fmla="*/ 831850 h 831850"/>
                <a:gd name="connsiteX6" fmla="*/ 278830 w 1514221"/>
                <a:gd name="connsiteY6" fmla="*/ 831850 h 831850"/>
                <a:gd name="connsiteX7" fmla="*/ 0 w 1514221"/>
                <a:gd name="connsiteY7" fmla="*/ 831850 h 831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14221" h="831850">
                  <a:moveTo>
                    <a:pt x="837397" y="0"/>
                  </a:moveTo>
                  <a:lnTo>
                    <a:pt x="1116227" y="0"/>
                  </a:lnTo>
                  <a:lnTo>
                    <a:pt x="1235391" y="0"/>
                  </a:lnTo>
                  <a:lnTo>
                    <a:pt x="1514221" y="0"/>
                  </a:lnTo>
                  <a:lnTo>
                    <a:pt x="676825" y="831850"/>
                  </a:lnTo>
                  <a:lnTo>
                    <a:pt x="397995" y="831850"/>
                  </a:lnTo>
                  <a:lnTo>
                    <a:pt x="278830" y="831850"/>
                  </a:lnTo>
                  <a:lnTo>
                    <a:pt x="0" y="83185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9" name="任意多边形 18"/>
            <p:cNvSpPr/>
            <p:nvPr userDrawn="1"/>
          </p:nvSpPr>
          <p:spPr>
            <a:xfrm>
              <a:off x="2659732" y="1"/>
              <a:ext cx="670738" cy="446886"/>
            </a:xfrm>
            <a:custGeom>
              <a:avLst/>
              <a:gdLst>
                <a:gd name="connsiteX0" fmla="*/ 552910 w 824374"/>
                <a:gd name="connsiteY0" fmla="*/ 0 h 549247"/>
                <a:gd name="connsiteX1" fmla="*/ 824374 w 824374"/>
                <a:gd name="connsiteY1" fmla="*/ 0 h 549247"/>
                <a:gd name="connsiteX2" fmla="*/ 271464 w 824374"/>
                <a:gd name="connsiteY2" fmla="*/ 549247 h 549247"/>
                <a:gd name="connsiteX3" fmla="*/ 0 w 824374"/>
                <a:gd name="connsiteY3" fmla="*/ 549247 h 549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4374" h="549247">
                  <a:moveTo>
                    <a:pt x="552910" y="0"/>
                  </a:moveTo>
                  <a:lnTo>
                    <a:pt x="824374" y="0"/>
                  </a:lnTo>
                  <a:lnTo>
                    <a:pt x="271464" y="549247"/>
                  </a:lnTo>
                  <a:lnTo>
                    <a:pt x="0" y="549247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</p:grpSp>
      <p:sp>
        <p:nvSpPr>
          <p:cNvPr id="21" name="任意多边形 20"/>
          <p:cNvSpPr/>
          <p:nvPr userDrawn="1"/>
        </p:nvSpPr>
        <p:spPr>
          <a:xfrm>
            <a:off x="-339254" y="546773"/>
            <a:ext cx="824374" cy="549247"/>
          </a:xfrm>
          <a:custGeom>
            <a:avLst/>
            <a:gdLst>
              <a:gd name="connsiteX0" fmla="*/ 552910 w 824374"/>
              <a:gd name="connsiteY0" fmla="*/ 0 h 549247"/>
              <a:gd name="connsiteX1" fmla="*/ 824374 w 824374"/>
              <a:gd name="connsiteY1" fmla="*/ 0 h 549247"/>
              <a:gd name="connsiteX2" fmla="*/ 271464 w 824374"/>
              <a:gd name="connsiteY2" fmla="*/ 549247 h 549247"/>
              <a:gd name="connsiteX3" fmla="*/ 0 w 824374"/>
              <a:gd name="connsiteY3" fmla="*/ 549247 h 549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374" h="549247">
                <a:moveTo>
                  <a:pt x="552910" y="0"/>
                </a:moveTo>
                <a:lnTo>
                  <a:pt x="824374" y="0"/>
                </a:lnTo>
                <a:lnTo>
                  <a:pt x="271464" y="549247"/>
                </a:lnTo>
                <a:lnTo>
                  <a:pt x="0" y="549247"/>
                </a:lnTo>
                <a:close/>
              </a:path>
            </a:pathLst>
          </a:custGeom>
          <a:gradFill>
            <a:gsLst>
              <a:gs pos="0">
                <a:schemeClr val="bg1"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dirty="0">
              <a:latin typeface="Calibri" panose="020F0502020204030204" pitchFamily="34" charset="0"/>
            </a:endParaRPr>
          </a:p>
        </p:txBody>
      </p:sp>
      <p:cxnSp>
        <p:nvCxnSpPr>
          <p:cNvPr id="22" name="直接连接符 21"/>
          <p:cNvCxnSpPr/>
          <p:nvPr userDrawn="1"/>
        </p:nvCxnSpPr>
        <p:spPr>
          <a:xfrm>
            <a:off x="0" y="843113"/>
            <a:ext cx="11964987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平行四边形 22"/>
          <p:cNvSpPr/>
          <p:nvPr userDrawn="1"/>
        </p:nvSpPr>
        <p:spPr>
          <a:xfrm>
            <a:off x="11798295" y="685489"/>
            <a:ext cx="166692" cy="97239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24" name="平行四边形 23"/>
          <p:cNvSpPr/>
          <p:nvPr userDrawn="1"/>
        </p:nvSpPr>
        <p:spPr>
          <a:xfrm>
            <a:off x="11631603" y="685489"/>
            <a:ext cx="166692" cy="97239"/>
          </a:xfrm>
          <a:prstGeom prst="parallelogram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28" name="Rectangle 6"/>
          <p:cNvSpPr/>
          <p:nvPr/>
        </p:nvSpPr>
        <p:spPr>
          <a:xfrm flipV="1">
            <a:off x="0" y="6504449"/>
            <a:ext cx="12192000" cy="365124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4896643" y="6476843"/>
            <a:ext cx="2171700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DSA | HKUST(GZ)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51772" y="6515381"/>
            <a:ext cx="740228" cy="365125"/>
          </a:xfrm>
          <a:prstGeom prst="rect">
            <a:avLst/>
          </a:prstGeom>
        </p:spPr>
        <p:txBody>
          <a:bodyPr anchor="ctr"/>
          <a:lstStyle>
            <a:lvl1pPr>
              <a:defRPr sz="22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48D484B4-D9FB-CC40-86CD-AFBD26B2E985}" type="slidenum">
              <a:rPr lang="en-US" smtClean="0"/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2685034"/>
            <a:ext cx="12192000" cy="1675309"/>
          </a:xfrm>
          <a:prstGeom prst="rect">
            <a:avLst/>
          </a:prstGeom>
          <a:solidFill>
            <a:srgbClr val="003366"/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25" name="文本框 30"/>
          <p:cNvSpPr txBox="1"/>
          <p:nvPr userDrawn="1"/>
        </p:nvSpPr>
        <p:spPr>
          <a:xfrm>
            <a:off x="142298" y="6473952"/>
            <a:ext cx="1278571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Jing Tang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4" name="Graphic 16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42744" y="190354"/>
            <a:ext cx="1645920" cy="43152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0" y="0"/>
            <a:ext cx="3330470" cy="739776"/>
            <a:chOff x="0" y="0"/>
            <a:chExt cx="3330470" cy="739776"/>
          </a:xfrm>
        </p:grpSpPr>
        <p:grpSp>
          <p:nvGrpSpPr>
            <p:cNvPr id="12" name="组合 11"/>
            <p:cNvGrpSpPr/>
            <p:nvPr userDrawn="1"/>
          </p:nvGrpSpPr>
          <p:grpSpPr>
            <a:xfrm>
              <a:off x="142298" y="65071"/>
              <a:ext cx="1182090" cy="630862"/>
              <a:chOff x="6624541" y="159009"/>
              <a:chExt cx="731216" cy="390238"/>
            </a:xfrm>
          </p:grpSpPr>
          <p:sp>
            <p:nvSpPr>
              <p:cNvPr id="13" name="任意多边形 12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4" name="任意多边形 13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gradFill flip="none" rotWithShape="1">
                <a:gsLst>
                  <a:gs pos="29000">
                    <a:schemeClr val="accent1">
                      <a:lumMod val="75000"/>
                    </a:schemeClr>
                  </a:gs>
                  <a:gs pos="57000">
                    <a:schemeClr val="accent1">
                      <a:lumMod val="75000"/>
                      <a:alpha val="0"/>
                    </a:schemeClr>
                  </a:gs>
                </a:gsLst>
                <a:lin ang="2700000" scaled="0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9" name="任意多边形 28"/>
            <p:cNvSpPr/>
            <p:nvPr userDrawn="1"/>
          </p:nvSpPr>
          <p:spPr>
            <a:xfrm>
              <a:off x="0" y="1"/>
              <a:ext cx="2975322" cy="739775"/>
            </a:xfrm>
            <a:custGeom>
              <a:avLst/>
              <a:gdLst>
                <a:gd name="connsiteX0" fmla="*/ 0 w 2975322"/>
                <a:gd name="connsiteY0" fmla="*/ 0 h 739775"/>
                <a:gd name="connsiteX1" fmla="*/ 2975322 w 2975322"/>
                <a:gd name="connsiteY1" fmla="*/ 0 h 739775"/>
                <a:gd name="connsiteX2" fmla="*/ 2852807 w 2975322"/>
                <a:gd name="connsiteY2" fmla="*/ 121704 h 739775"/>
                <a:gd name="connsiteX3" fmla="*/ 794910 w 2975322"/>
                <a:gd name="connsiteY3" fmla="*/ 121704 h 739775"/>
                <a:gd name="connsiteX4" fmla="*/ 225889 w 2975322"/>
                <a:gd name="connsiteY4" fmla="*/ 739775 h 739775"/>
                <a:gd name="connsiteX5" fmla="*/ 0 w 2975322"/>
                <a:gd name="connsiteY5" fmla="*/ 739775 h 73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75322" h="739775">
                  <a:moveTo>
                    <a:pt x="0" y="0"/>
                  </a:moveTo>
                  <a:lnTo>
                    <a:pt x="2975322" y="0"/>
                  </a:lnTo>
                  <a:lnTo>
                    <a:pt x="2852807" y="121704"/>
                  </a:lnTo>
                  <a:lnTo>
                    <a:pt x="794910" y="121704"/>
                  </a:lnTo>
                  <a:lnTo>
                    <a:pt x="225889" y="739775"/>
                  </a:lnTo>
                  <a:lnTo>
                    <a:pt x="0" y="739775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6" name="直角三角形 15"/>
            <p:cNvSpPr/>
            <p:nvPr userDrawn="1"/>
          </p:nvSpPr>
          <p:spPr>
            <a:xfrm flipV="1">
              <a:off x="0" y="0"/>
              <a:ext cx="388144" cy="388144"/>
            </a:xfrm>
            <a:prstGeom prst="rtTriangle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7" name="任意多边形 16"/>
            <p:cNvSpPr/>
            <p:nvPr userDrawn="1"/>
          </p:nvSpPr>
          <p:spPr>
            <a:xfrm>
              <a:off x="2" y="0"/>
              <a:ext cx="606259" cy="252413"/>
            </a:xfrm>
            <a:custGeom>
              <a:avLst/>
              <a:gdLst>
                <a:gd name="connsiteX0" fmla="*/ 0 w 2353883"/>
                <a:gd name="connsiteY0" fmla="*/ 0 h 980028"/>
                <a:gd name="connsiteX1" fmla="*/ 2353883 w 2353883"/>
                <a:gd name="connsiteY1" fmla="*/ 0 h 980028"/>
                <a:gd name="connsiteX2" fmla="*/ 1367320 w 2353883"/>
                <a:gd name="connsiteY2" fmla="*/ 980028 h 980028"/>
                <a:gd name="connsiteX3" fmla="*/ 0 w 2353883"/>
                <a:gd name="connsiteY3" fmla="*/ 980028 h 9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53883" h="980028">
                  <a:moveTo>
                    <a:pt x="0" y="0"/>
                  </a:moveTo>
                  <a:lnTo>
                    <a:pt x="2353883" y="0"/>
                  </a:lnTo>
                  <a:lnTo>
                    <a:pt x="1367320" y="980028"/>
                  </a:lnTo>
                  <a:lnTo>
                    <a:pt x="0" y="980028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8" name="任意多边形 17"/>
            <p:cNvSpPr/>
            <p:nvPr userDrawn="1"/>
          </p:nvSpPr>
          <p:spPr>
            <a:xfrm>
              <a:off x="2034063" y="1"/>
              <a:ext cx="1011871" cy="555880"/>
            </a:xfrm>
            <a:custGeom>
              <a:avLst/>
              <a:gdLst>
                <a:gd name="connsiteX0" fmla="*/ 837397 w 1514221"/>
                <a:gd name="connsiteY0" fmla="*/ 0 h 831850"/>
                <a:gd name="connsiteX1" fmla="*/ 1116227 w 1514221"/>
                <a:gd name="connsiteY1" fmla="*/ 0 h 831850"/>
                <a:gd name="connsiteX2" fmla="*/ 1235391 w 1514221"/>
                <a:gd name="connsiteY2" fmla="*/ 0 h 831850"/>
                <a:gd name="connsiteX3" fmla="*/ 1514221 w 1514221"/>
                <a:gd name="connsiteY3" fmla="*/ 0 h 831850"/>
                <a:gd name="connsiteX4" fmla="*/ 676825 w 1514221"/>
                <a:gd name="connsiteY4" fmla="*/ 831850 h 831850"/>
                <a:gd name="connsiteX5" fmla="*/ 397995 w 1514221"/>
                <a:gd name="connsiteY5" fmla="*/ 831850 h 831850"/>
                <a:gd name="connsiteX6" fmla="*/ 278830 w 1514221"/>
                <a:gd name="connsiteY6" fmla="*/ 831850 h 831850"/>
                <a:gd name="connsiteX7" fmla="*/ 0 w 1514221"/>
                <a:gd name="connsiteY7" fmla="*/ 831850 h 831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14221" h="831850">
                  <a:moveTo>
                    <a:pt x="837397" y="0"/>
                  </a:moveTo>
                  <a:lnTo>
                    <a:pt x="1116227" y="0"/>
                  </a:lnTo>
                  <a:lnTo>
                    <a:pt x="1235391" y="0"/>
                  </a:lnTo>
                  <a:lnTo>
                    <a:pt x="1514221" y="0"/>
                  </a:lnTo>
                  <a:lnTo>
                    <a:pt x="676825" y="831850"/>
                  </a:lnTo>
                  <a:lnTo>
                    <a:pt x="397995" y="831850"/>
                  </a:lnTo>
                  <a:lnTo>
                    <a:pt x="278830" y="831850"/>
                  </a:lnTo>
                  <a:lnTo>
                    <a:pt x="0" y="83185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9" name="任意多边形 18"/>
            <p:cNvSpPr/>
            <p:nvPr userDrawn="1"/>
          </p:nvSpPr>
          <p:spPr>
            <a:xfrm>
              <a:off x="2659732" y="1"/>
              <a:ext cx="670738" cy="446886"/>
            </a:xfrm>
            <a:custGeom>
              <a:avLst/>
              <a:gdLst>
                <a:gd name="connsiteX0" fmla="*/ 552910 w 824374"/>
                <a:gd name="connsiteY0" fmla="*/ 0 h 549247"/>
                <a:gd name="connsiteX1" fmla="*/ 824374 w 824374"/>
                <a:gd name="connsiteY1" fmla="*/ 0 h 549247"/>
                <a:gd name="connsiteX2" fmla="*/ 271464 w 824374"/>
                <a:gd name="connsiteY2" fmla="*/ 549247 h 549247"/>
                <a:gd name="connsiteX3" fmla="*/ 0 w 824374"/>
                <a:gd name="connsiteY3" fmla="*/ 549247 h 549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4374" h="549247">
                  <a:moveTo>
                    <a:pt x="552910" y="0"/>
                  </a:moveTo>
                  <a:lnTo>
                    <a:pt x="824374" y="0"/>
                  </a:lnTo>
                  <a:lnTo>
                    <a:pt x="271464" y="549247"/>
                  </a:lnTo>
                  <a:lnTo>
                    <a:pt x="0" y="549247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21" name="任意多边形 20"/>
          <p:cNvSpPr/>
          <p:nvPr userDrawn="1"/>
        </p:nvSpPr>
        <p:spPr>
          <a:xfrm>
            <a:off x="-339254" y="546773"/>
            <a:ext cx="824374" cy="549247"/>
          </a:xfrm>
          <a:custGeom>
            <a:avLst/>
            <a:gdLst>
              <a:gd name="connsiteX0" fmla="*/ 552910 w 824374"/>
              <a:gd name="connsiteY0" fmla="*/ 0 h 549247"/>
              <a:gd name="connsiteX1" fmla="*/ 824374 w 824374"/>
              <a:gd name="connsiteY1" fmla="*/ 0 h 549247"/>
              <a:gd name="connsiteX2" fmla="*/ 271464 w 824374"/>
              <a:gd name="connsiteY2" fmla="*/ 549247 h 549247"/>
              <a:gd name="connsiteX3" fmla="*/ 0 w 824374"/>
              <a:gd name="connsiteY3" fmla="*/ 549247 h 549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374" h="549247">
                <a:moveTo>
                  <a:pt x="552910" y="0"/>
                </a:moveTo>
                <a:lnTo>
                  <a:pt x="824374" y="0"/>
                </a:lnTo>
                <a:lnTo>
                  <a:pt x="271464" y="549247"/>
                </a:lnTo>
                <a:lnTo>
                  <a:pt x="0" y="549247"/>
                </a:lnTo>
                <a:close/>
              </a:path>
            </a:pathLst>
          </a:custGeom>
          <a:gradFill>
            <a:gsLst>
              <a:gs pos="0">
                <a:schemeClr val="bg1"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2" name="直接连接符 21"/>
          <p:cNvCxnSpPr/>
          <p:nvPr userDrawn="1"/>
        </p:nvCxnSpPr>
        <p:spPr>
          <a:xfrm>
            <a:off x="0" y="843113"/>
            <a:ext cx="11964987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平行四边形 22"/>
          <p:cNvSpPr/>
          <p:nvPr userDrawn="1"/>
        </p:nvSpPr>
        <p:spPr>
          <a:xfrm>
            <a:off x="11798295" y="685489"/>
            <a:ext cx="166692" cy="97239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平行四边形 23"/>
          <p:cNvSpPr/>
          <p:nvPr userDrawn="1"/>
        </p:nvSpPr>
        <p:spPr>
          <a:xfrm>
            <a:off x="11631603" y="685489"/>
            <a:ext cx="166692" cy="97239"/>
          </a:xfrm>
          <a:prstGeom prst="parallelogram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" name="Rectangle 6"/>
          <p:cNvSpPr/>
          <p:nvPr/>
        </p:nvSpPr>
        <p:spPr>
          <a:xfrm flipV="1">
            <a:off x="0" y="6504449"/>
            <a:ext cx="12192000" cy="365124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4896643" y="6476843"/>
            <a:ext cx="2171700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DSA | HKUST(GZ)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106487" y="156576"/>
            <a:ext cx="9336257" cy="6308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defRPr lang="en-US" altLang="en-US" sz="3600" b="1" strike="noStrike" kern="1200" spc="0" baseline="0" dirty="0" smtClean="0">
                <a:solidFill>
                  <a:srgbClr val="003366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838200" y="1371600"/>
            <a:ext cx="10515600" cy="4680000"/>
          </a:xfrm>
          <a:prstGeom prst="rect">
            <a:avLst/>
          </a:prstGeom>
        </p:spPr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685800" indent="-228600">
              <a:buFont typeface="System Font Regular"/>
              <a:buChar char="–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600200" indent="-228600">
              <a:buFont typeface="System Font Regular"/>
              <a:buChar char="–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  <a:endParaRPr lang="en-GB" dirty="0"/>
          </a:p>
          <a:p>
            <a:pPr lvl="1"/>
            <a:r>
              <a:rPr lang="en-GB" dirty="0"/>
              <a:t>Second level</a:t>
            </a:r>
            <a:endParaRPr lang="en-GB" dirty="0"/>
          </a:p>
          <a:p>
            <a:pPr lvl="2"/>
            <a:r>
              <a:rPr lang="en-GB" dirty="0"/>
              <a:t>Third level</a:t>
            </a:r>
            <a:endParaRPr lang="en-GB" dirty="0"/>
          </a:p>
          <a:p>
            <a:pPr lvl="3"/>
            <a:r>
              <a:rPr lang="en-GB" dirty="0"/>
              <a:t>Fourth level</a:t>
            </a:r>
            <a:endParaRPr lang="en-GB" dirty="0"/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3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51772" y="6515381"/>
            <a:ext cx="740228" cy="365125"/>
          </a:xfrm>
          <a:prstGeom prst="rect">
            <a:avLst/>
          </a:prstGeom>
        </p:spPr>
        <p:txBody>
          <a:bodyPr anchor="ctr"/>
          <a:lstStyle>
            <a:lvl1pPr>
              <a:defRPr sz="22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48D484B4-D9FB-CC40-86CD-AFBD26B2E985}" type="slidenum">
              <a:rPr lang="en-US" smtClean="0"/>
            </a:fld>
            <a:endParaRPr lang="en-US" dirty="0"/>
          </a:p>
        </p:txBody>
      </p:sp>
      <p:sp>
        <p:nvSpPr>
          <p:cNvPr id="26" name="文本框 30"/>
          <p:cNvSpPr txBox="1"/>
          <p:nvPr userDrawn="1"/>
        </p:nvSpPr>
        <p:spPr>
          <a:xfrm>
            <a:off x="142298" y="6473952"/>
            <a:ext cx="1278571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Jing Tang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4" name="Graphic 16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42744" y="190354"/>
            <a:ext cx="1645920" cy="43152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98924" y="914518"/>
            <a:ext cx="9800211" cy="2570731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198924" y="3560859"/>
            <a:ext cx="9800211" cy="147259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635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8235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12063" y="6315214"/>
            <a:ext cx="2700278" cy="316841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425" y="6315214"/>
            <a:ext cx="3960409" cy="316841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878516" y="6315214"/>
            <a:ext cx="2700278" cy="316841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0"/>
            <a:ext cx="12196761" cy="6858001"/>
          </a:xfrm>
          <a:prstGeom prst="rect">
            <a:avLst/>
          </a:prstGeom>
          <a:gradFill>
            <a:gsLst>
              <a:gs pos="33000">
                <a:srgbClr val="FFFFFF">
                  <a:alpha val="89000"/>
                </a:srgbClr>
              </a:gs>
              <a:gs pos="7000">
                <a:schemeClr val="bg1"/>
              </a:gs>
              <a:gs pos="67000">
                <a:schemeClr val="bg1">
                  <a:alpha val="55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pic>
        <p:nvPicPr>
          <p:cNvPr id="24" name="图片 3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43" r="6443"/>
          <a:stretch>
            <a:fillRect/>
          </a:stretch>
        </p:blipFill>
        <p:spPr>
          <a:xfrm>
            <a:off x="0" y="0"/>
            <a:ext cx="12196761" cy="6858000"/>
          </a:xfrm>
          <a:prstGeom prst="rect">
            <a:avLst/>
          </a:prstGeom>
        </p:spPr>
      </p:pic>
      <p:sp>
        <p:nvSpPr>
          <p:cNvPr id="4" name="任意多边形: 形状 3"/>
          <p:cNvSpPr/>
          <p:nvPr userDrawn="1"/>
        </p:nvSpPr>
        <p:spPr>
          <a:xfrm rot="1946637">
            <a:off x="11291772" y="4484088"/>
            <a:ext cx="1342588" cy="2965475"/>
          </a:xfrm>
          <a:custGeom>
            <a:avLst/>
            <a:gdLst>
              <a:gd name="connsiteX0" fmla="*/ 0 w 1342588"/>
              <a:gd name="connsiteY0" fmla="*/ 0 h 2965475"/>
              <a:gd name="connsiteX1" fmla="*/ 1342588 w 1342588"/>
              <a:gd name="connsiteY1" fmla="*/ 2111997 h 2965475"/>
              <a:gd name="connsiteX2" fmla="*/ 0 w 1342588"/>
              <a:gd name="connsiteY2" fmla="*/ 2965475 h 2965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42588" h="2965475">
                <a:moveTo>
                  <a:pt x="0" y="0"/>
                </a:moveTo>
                <a:lnTo>
                  <a:pt x="1342588" y="2111997"/>
                </a:lnTo>
                <a:lnTo>
                  <a:pt x="0" y="296547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80" name="任意多边形: 形状 79"/>
          <p:cNvSpPr/>
          <p:nvPr userDrawn="1"/>
        </p:nvSpPr>
        <p:spPr>
          <a:xfrm>
            <a:off x="1" y="1"/>
            <a:ext cx="5781347" cy="6857999"/>
          </a:xfrm>
          <a:custGeom>
            <a:avLst/>
            <a:gdLst>
              <a:gd name="connsiteX0" fmla="*/ 0 w 5781347"/>
              <a:gd name="connsiteY0" fmla="*/ 0 h 6857999"/>
              <a:gd name="connsiteX1" fmla="*/ 5781347 w 5781347"/>
              <a:gd name="connsiteY1" fmla="*/ 0 h 6857999"/>
              <a:gd name="connsiteX2" fmla="*/ 1450589 w 5781347"/>
              <a:gd name="connsiteY2" fmla="*/ 6857999 h 6857999"/>
              <a:gd name="connsiteX3" fmla="*/ 0 w 5781347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1347" h="6857999">
                <a:moveTo>
                  <a:pt x="0" y="0"/>
                </a:moveTo>
                <a:lnTo>
                  <a:pt x="5781347" y="0"/>
                </a:lnTo>
                <a:lnTo>
                  <a:pt x="1450589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9" name="任意多边形: 形状 78"/>
          <p:cNvSpPr/>
          <p:nvPr userDrawn="1"/>
        </p:nvSpPr>
        <p:spPr>
          <a:xfrm rot="1946637">
            <a:off x="-720317" y="-1899824"/>
            <a:ext cx="4902793" cy="7492316"/>
          </a:xfrm>
          <a:custGeom>
            <a:avLst/>
            <a:gdLst>
              <a:gd name="connsiteX0" fmla="*/ 0 w 4902793"/>
              <a:gd name="connsiteY0" fmla="*/ 3116685 h 7492316"/>
              <a:gd name="connsiteX1" fmla="*/ 4902793 w 4902793"/>
              <a:gd name="connsiteY1" fmla="*/ 0 h 7492316"/>
              <a:gd name="connsiteX2" fmla="*/ 4902793 w 4902793"/>
              <a:gd name="connsiteY2" fmla="*/ 7492316 h 7492316"/>
              <a:gd name="connsiteX3" fmla="*/ 2781570 w 4902793"/>
              <a:gd name="connsiteY3" fmla="*/ 7492316 h 7492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02793" h="7492316">
                <a:moveTo>
                  <a:pt x="0" y="3116685"/>
                </a:moveTo>
                <a:lnTo>
                  <a:pt x="4902793" y="0"/>
                </a:lnTo>
                <a:lnTo>
                  <a:pt x="4902793" y="7492316"/>
                </a:lnTo>
                <a:lnTo>
                  <a:pt x="2781570" y="7492316"/>
                </a:lnTo>
                <a:close/>
              </a:path>
            </a:pathLst>
          </a:custGeom>
          <a:solidFill>
            <a:schemeClr val="accent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" name="任意多边形: 形状 6"/>
          <p:cNvSpPr/>
          <p:nvPr userDrawn="1"/>
        </p:nvSpPr>
        <p:spPr>
          <a:xfrm rot="1946637">
            <a:off x="-1004883" y="3894140"/>
            <a:ext cx="3917268" cy="185603"/>
          </a:xfrm>
          <a:custGeom>
            <a:avLst/>
            <a:gdLst>
              <a:gd name="connsiteX0" fmla="*/ 0 w 3917268"/>
              <a:gd name="connsiteY0" fmla="*/ 0 h 185603"/>
              <a:gd name="connsiteX1" fmla="*/ 3917268 w 3917268"/>
              <a:gd name="connsiteY1" fmla="*/ 0 h 185603"/>
              <a:gd name="connsiteX2" fmla="*/ 3917268 w 3917268"/>
              <a:gd name="connsiteY2" fmla="*/ 185603 h 185603"/>
              <a:gd name="connsiteX3" fmla="*/ 117987 w 3917268"/>
              <a:gd name="connsiteY3" fmla="*/ 185603 h 185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17268" h="185603">
                <a:moveTo>
                  <a:pt x="0" y="0"/>
                </a:moveTo>
                <a:lnTo>
                  <a:pt x="3917268" y="0"/>
                </a:lnTo>
                <a:lnTo>
                  <a:pt x="3917268" y="185603"/>
                </a:lnTo>
                <a:lnTo>
                  <a:pt x="117987" y="185603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66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7" name="任意多边形: 形状 76"/>
          <p:cNvSpPr/>
          <p:nvPr userDrawn="1"/>
        </p:nvSpPr>
        <p:spPr>
          <a:xfrm rot="1946637">
            <a:off x="243137" y="-1618737"/>
            <a:ext cx="4301549" cy="5957100"/>
          </a:xfrm>
          <a:custGeom>
            <a:avLst/>
            <a:gdLst>
              <a:gd name="connsiteX0" fmla="*/ 2401963 w 4301549"/>
              <a:gd name="connsiteY0" fmla="*/ 1207559 h 5957100"/>
              <a:gd name="connsiteX1" fmla="*/ 4301548 w 4301549"/>
              <a:gd name="connsiteY1" fmla="*/ 0 h 5957100"/>
              <a:gd name="connsiteX2" fmla="*/ 4301549 w 4301549"/>
              <a:gd name="connsiteY2" fmla="*/ 5957100 h 5957100"/>
              <a:gd name="connsiteX3" fmla="*/ 1207559 w 4301549"/>
              <a:gd name="connsiteY3" fmla="*/ 5957100 h 5957100"/>
              <a:gd name="connsiteX4" fmla="*/ 0 w 4301549"/>
              <a:gd name="connsiteY4" fmla="*/ 4057513 h 5957100"/>
              <a:gd name="connsiteX5" fmla="*/ 2401963 w 4301549"/>
              <a:gd name="connsiteY5" fmla="*/ 4057513 h 5957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01549" h="5957100">
                <a:moveTo>
                  <a:pt x="2401963" y="1207559"/>
                </a:moveTo>
                <a:lnTo>
                  <a:pt x="4301548" y="0"/>
                </a:lnTo>
                <a:lnTo>
                  <a:pt x="4301549" y="5957100"/>
                </a:lnTo>
                <a:lnTo>
                  <a:pt x="1207559" y="5957100"/>
                </a:lnTo>
                <a:lnTo>
                  <a:pt x="0" y="4057513"/>
                </a:lnTo>
                <a:lnTo>
                  <a:pt x="2401963" y="4057513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43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81" name="任意多边形: 形状 80"/>
          <p:cNvSpPr/>
          <p:nvPr userDrawn="1"/>
        </p:nvSpPr>
        <p:spPr>
          <a:xfrm flipH="1">
            <a:off x="0" y="2624220"/>
            <a:ext cx="12192000" cy="2383200"/>
          </a:xfrm>
          <a:custGeom>
            <a:avLst/>
            <a:gdLst>
              <a:gd name="connsiteX0" fmla="*/ 12192000 w 12192000"/>
              <a:gd name="connsiteY0" fmla="*/ 0 h 2383200"/>
              <a:gd name="connsiteX1" fmla="*/ 11953021 w 12192000"/>
              <a:gd name="connsiteY1" fmla="*/ 0 h 2383200"/>
              <a:gd name="connsiteX2" fmla="*/ 537341 w 12192000"/>
              <a:gd name="connsiteY2" fmla="*/ 0 h 2383200"/>
              <a:gd name="connsiteX3" fmla="*/ 0 w 12192000"/>
              <a:gd name="connsiteY3" fmla="*/ 0 h 2383200"/>
              <a:gd name="connsiteX4" fmla="*/ 0 w 12192000"/>
              <a:gd name="connsiteY4" fmla="*/ 2383200 h 2383200"/>
              <a:gd name="connsiteX5" fmla="*/ 537341 w 12192000"/>
              <a:gd name="connsiteY5" fmla="*/ 2383200 h 2383200"/>
              <a:gd name="connsiteX6" fmla="*/ 8212875 w 12192000"/>
              <a:gd name="connsiteY6" fmla="*/ 2383200 h 2383200"/>
              <a:gd name="connsiteX7" fmla="*/ 8750216 w 12192000"/>
              <a:gd name="connsiteY7" fmla="*/ 2383200 h 2383200"/>
              <a:gd name="connsiteX8" fmla="*/ 12192000 w 12192000"/>
              <a:gd name="connsiteY8" fmla="*/ 190115 h 238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2383200">
                <a:moveTo>
                  <a:pt x="12192000" y="0"/>
                </a:moveTo>
                <a:lnTo>
                  <a:pt x="11953021" y="0"/>
                </a:lnTo>
                <a:lnTo>
                  <a:pt x="537341" y="0"/>
                </a:lnTo>
                <a:lnTo>
                  <a:pt x="0" y="0"/>
                </a:lnTo>
                <a:lnTo>
                  <a:pt x="0" y="2383200"/>
                </a:lnTo>
                <a:lnTo>
                  <a:pt x="537341" y="2383200"/>
                </a:lnTo>
                <a:lnTo>
                  <a:pt x="8212875" y="2383200"/>
                </a:lnTo>
                <a:lnTo>
                  <a:pt x="8750216" y="2383200"/>
                </a:lnTo>
                <a:lnTo>
                  <a:pt x="12192000" y="190115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  <a:alpha val="70000"/>
            </a:schemeClr>
          </a:solidFill>
          <a:ln>
            <a:noFill/>
          </a:ln>
          <a:effectLst>
            <a:outerShdw blurRad="1270000" dist="406400" dir="5400000" sx="80000" sy="8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6" name="任意多边形: 形状 75"/>
          <p:cNvSpPr/>
          <p:nvPr userDrawn="1"/>
        </p:nvSpPr>
        <p:spPr>
          <a:xfrm rot="1946637">
            <a:off x="61446" y="-2331976"/>
            <a:ext cx="6816051" cy="6453716"/>
          </a:xfrm>
          <a:custGeom>
            <a:avLst/>
            <a:gdLst>
              <a:gd name="connsiteX0" fmla="*/ 0 w 6816051"/>
              <a:gd name="connsiteY0" fmla="*/ 4332935 h 6453716"/>
              <a:gd name="connsiteX1" fmla="*/ 6816051 w 6816051"/>
              <a:gd name="connsiteY1" fmla="*/ 0 h 6453716"/>
              <a:gd name="connsiteX2" fmla="*/ 6816051 w 6816051"/>
              <a:gd name="connsiteY2" fmla="*/ 6453716 h 6453716"/>
              <a:gd name="connsiteX3" fmla="*/ 1348172 w 6816051"/>
              <a:gd name="connsiteY3" fmla="*/ 6453716 h 645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16051" h="6453716">
                <a:moveTo>
                  <a:pt x="0" y="4332935"/>
                </a:moveTo>
                <a:lnTo>
                  <a:pt x="6816051" y="0"/>
                </a:lnTo>
                <a:lnTo>
                  <a:pt x="6816051" y="6453716"/>
                </a:lnTo>
                <a:lnTo>
                  <a:pt x="1348172" y="6453716"/>
                </a:lnTo>
                <a:close/>
              </a:path>
            </a:pathLst>
          </a:custGeom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1" name="任意多边形: 形状 10"/>
          <p:cNvSpPr/>
          <p:nvPr userDrawn="1"/>
        </p:nvSpPr>
        <p:spPr>
          <a:xfrm rot="1946637">
            <a:off x="2155105" y="-640499"/>
            <a:ext cx="2015107" cy="1280995"/>
          </a:xfrm>
          <a:custGeom>
            <a:avLst/>
            <a:gdLst>
              <a:gd name="connsiteX0" fmla="*/ 0 w 2015107"/>
              <a:gd name="connsiteY0" fmla="*/ 1280995 h 1280995"/>
              <a:gd name="connsiteX1" fmla="*/ 2015107 w 2015107"/>
              <a:gd name="connsiteY1" fmla="*/ 0 h 1280995"/>
              <a:gd name="connsiteX2" fmla="*/ 2015107 w 2015107"/>
              <a:gd name="connsiteY2" fmla="*/ 1280995 h 1280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15107" h="1280995">
                <a:moveTo>
                  <a:pt x="0" y="1280995"/>
                </a:moveTo>
                <a:lnTo>
                  <a:pt x="2015107" y="0"/>
                </a:lnTo>
                <a:lnTo>
                  <a:pt x="2015107" y="128099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2" name="任意多边形: 形状 11"/>
          <p:cNvSpPr/>
          <p:nvPr userDrawn="1"/>
        </p:nvSpPr>
        <p:spPr>
          <a:xfrm rot="1946637">
            <a:off x="2373140" y="-528410"/>
            <a:ext cx="1662458" cy="1056818"/>
          </a:xfrm>
          <a:custGeom>
            <a:avLst/>
            <a:gdLst>
              <a:gd name="connsiteX0" fmla="*/ 0 w 1662458"/>
              <a:gd name="connsiteY0" fmla="*/ 1056818 h 1056818"/>
              <a:gd name="connsiteX1" fmla="*/ 1662458 w 1662458"/>
              <a:gd name="connsiteY1" fmla="*/ 0 h 1056818"/>
              <a:gd name="connsiteX2" fmla="*/ 1662458 w 1662458"/>
              <a:gd name="connsiteY2" fmla="*/ 1056818 h 1056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62458" h="1056818">
                <a:moveTo>
                  <a:pt x="0" y="1056818"/>
                </a:moveTo>
                <a:lnTo>
                  <a:pt x="1662458" y="0"/>
                </a:lnTo>
                <a:lnTo>
                  <a:pt x="1662458" y="1056818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3" name="任意多边形: 形状 12"/>
          <p:cNvSpPr/>
          <p:nvPr userDrawn="1"/>
        </p:nvSpPr>
        <p:spPr>
          <a:xfrm rot="1946637">
            <a:off x="2745499" y="-330405"/>
            <a:ext cx="1039509" cy="660811"/>
          </a:xfrm>
          <a:custGeom>
            <a:avLst/>
            <a:gdLst>
              <a:gd name="connsiteX0" fmla="*/ 0 w 1039509"/>
              <a:gd name="connsiteY0" fmla="*/ 660811 h 660811"/>
              <a:gd name="connsiteX1" fmla="*/ 1039509 w 1039509"/>
              <a:gd name="connsiteY1" fmla="*/ 0 h 660811"/>
              <a:gd name="connsiteX2" fmla="*/ 1039509 w 1039509"/>
              <a:gd name="connsiteY2" fmla="*/ 660811 h 660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39509" h="660811">
                <a:moveTo>
                  <a:pt x="0" y="660811"/>
                </a:moveTo>
                <a:lnTo>
                  <a:pt x="1039509" y="0"/>
                </a:lnTo>
                <a:lnTo>
                  <a:pt x="1039509" y="66081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8" name="任意多边形: 形状 77"/>
          <p:cNvSpPr/>
          <p:nvPr userDrawn="1"/>
        </p:nvSpPr>
        <p:spPr>
          <a:xfrm rot="1946637">
            <a:off x="770831" y="-2125586"/>
            <a:ext cx="6046618" cy="6453716"/>
          </a:xfrm>
          <a:custGeom>
            <a:avLst/>
            <a:gdLst>
              <a:gd name="connsiteX0" fmla="*/ 5136217 w 6046618"/>
              <a:gd name="connsiteY0" fmla="*/ 578738 h 6453716"/>
              <a:gd name="connsiteX1" fmla="*/ 6046618 w 6046618"/>
              <a:gd name="connsiteY1" fmla="*/ 0 h 6453716"/>
              <a:gd name="connsiteX2" fmla="*/ 6046617 w 6046618"/>
              <a:gd name="connsiteY2" fmla="*/ 6453716 h 6453716"/>
              <a:gd name="connsiteX3" fmla="*/ 578738 w 6046618"/>
              <a:gd name="connsiteY3" fmla="*/ 6453716 h 6453716"/>
              <a:gd name="connsiteX4" fmla="*/ 0 w 6046618"/>
              <a:gd name="connsiteY4" fmla="*/ 5543315 h 6453716"/>
              <a:gd name="connsiteX5" fmla="*/ 5136217 w 6046618"/>
              <a:gd name="connsiteY5" fmla="*/ 5543314 h 645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46618" h="6453716">
                <a:moveTo>
                  <a:pt x="5136217" y="578738"/>
                </a:moveTo>
                <a:lnTo>
                  <a:pt x="6046618" y="0"/>
                </a:lnTo>
                <a:lnTo>
                  <a:pt x="6046617" y="6453716"/>
                </a:lnTo>
                <a:lnTo>
                  <a:pt x="578738" y="6453716"/>
                </a:lnTo>
                <a:lnTo>
                  <a:pt x="0" y="5543315"/>
                </a:lnTo>
                <a:lnTo>
                  <a:pt x="5136217" y="5543314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43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82" name="任意多边形: 形状 81"/>
          <p:cNvSpPr/>
          <p:nvPr userDrawn="1"/>
        </p:nvSpPr>
        <p:spPr>
          <a:xfrm rot="1946637" flipV="1">
            <a:off x="-294245" y="5717222"/>
            <a:ext cx="2118100" cy="480710"/>
          </a:xfrm>
          <a:custGeom>
            <a:avLst/>
            <a:gdLst>
              <a:gd name="connsiteX0" fmla="*/ 0 w 2118100"/>
              <a:gd name="connsiteY0" fmla="*/ 480710 h 480710"/>
              <a:gd name="connsiteX1" fmla="*/ 2118100 w 2118100"/>
              <a:gd name="connsiteY1" fmla="*/ 480710 h 480710"/>
              <a:gd name="connsiteX2" fmla="*/ 2118100 w 2118100"/>
              <a:gd name="connsiteY2" fmla="*/ 0 h 480710"/>
              <a:gd name="connsiteX3" fmla="*/ 305586 w 2118100"/>
              <a:gd name="connsiteY3" fmla="*/ 0 h 480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18100" h="480710">
                <a:moveTo>
                  <a:pt x="0" y="480710"/>
                </a:moveTo>
                <a:lnTo>
                  <a:pt x="2118100" y="480710"/>
                </a:lnTo>
                <a:lnTo>
                  <a:pt x="2118100" y="0"/>
                </a:lnTo>
                <a:lnTo>
                  <a:pt x="305586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0"/>
                  <a:alpha val="46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6" name="任意多边形: 形状 15"/>
          <p:cNvSpPr/>
          <p:nvPr userDrawn="1"/>
        </p:nvSpPr>
        <p:spPr>
          <a:xfrm rot="1946637">
            <a:off x="2242838" y="-600563"/>
            <a:ext cx="1889463" cy="1201124"/>
          </a:xfrm>
          <a:custGeom>
            <a:avLst/>
            <a:gdLst>
              <a:gd name="connsiteX0" fmla="*/ 0 w 1889463"/>
              <a:gd name="connsiteY0" fmla="*/ 1201124 h 1201124"/>
              <a:gd name="connsiteX1" fmla="*/ 256639 w 1889463"/>
              <a:gd name="connsiteY1" fmla="*/ 1037979 h 1201124"/>
              <a:gd name="connsiteX2" fmla="*/ 1726319 w 1889463"/>
              <a:gd name="connsiteY2" fmla="*/ 1037979 h 1201124"/>
              <a:gd name="connsiteX3" fmla="*/ 1726319 w 1889463"/>
              <a:gd name="connsiteY3" fmla="*/ 103710 h 1201124"/>
              <a:gd name="connsiteX4" fmla="*/ 1889463 w 1889463"/>
              <a:gd name="connsiteY4" fmla="*/ 0 h 1201124"/>
              <a:gd name="connsiteX5" fmla="*/ 1889463 w 1889463"/>
              <a:gd name="connsiteY5" fmla="*/ 1201124 h 1201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89463" h="1201124">
                <a:moveTo>
                  <a:pt x="0" y="1201124"/>
                </a:moveTo>
                <a:lnTo>
                  <a:pt x="256639" y="1037979"/>
                </a:lnTo>
                <a:lnTo>
                  <a:pt x="1726319" y="1037979"/>
                </a:lnTo>
                <a:lnTo>
                  <a:pt x="1726319" y="103710"/>
                </a:lnTo>
                <a:lnTo>
                  <a:pt x="1889463" y="0"/>
                </a:lnTo>
                <a:lnTo>
                  <a:pt x="1889463" y="1201124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30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cxnSp>
        <p:nvCxnSpPr>
          <p:cNvPr id="20" name="[动画大师]_Straight Connector 64" descr="e7d195523061f1c0d3ba7f298e59d031c9c3f97027ed136f882110EF8F17BAD1F2C348D17C7856EF46CB4678CC9E44EE1ABA681E3133328A7B4D22AAF822B2429426B2355AA8CC4431B8568D2CF3B73AE9F4AE98D5A0D6A5566EF967553E96D781C502472DAB692B5E92B1CB5B32F40BF8CF6181A24AB2F2CD3A9A53F0FE7F0D4E247476572CCFAC"/>
          <p:cNvCxnSpPr/>
          <p:nvPr userDrawn="1"/>
        </p:nvCxnSpPr>
        <p:spPr>
          <a:xfrm>
            <a:off x="993518" y="2742378"/>
            <a:ext cx="1249626" cy="788221"/>
          </a:xfrm>
          <a:prstGeom prst="line">
            <a:avLst/>
          </a:prstGeom>
          <a:ln w="25400" cap="rnd"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 descr="e7d195523061f1c0d3ba7f298e59d031c9c3f97027ed136f882110EF8F17BAD1F2C348D17C7856EF46CB4678CC9E44EE1ABA681E3133328A7B4D22AAF822B2429426B2355AA8CC4431B8568D2CF3B73AE9F4AE98D5A0D6A5566EF967553E96D781C502472DAB692B5E92B1CB5B32F40BF8CF6181A24AB2F2CD3A9A53F0FE7F0D4E247476572CCFAC"/>
          <p:cNvCxnSpPr/>
          <p:nvPr userDrawn="1"/>
        </p:nvCxnSpPr>
        <p:spPr>
          <a:xfrm>
            <a:off x="2192377" y="3306970"/>
            <a:ext cx="280583" cy="178659"/>
          </a:xfrm>
          <a:prstGeom prst="line">
            <a:avLst/>
          </a:prstGeom>
          <a:ln w="25400" cap="rnd"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6192000" y="2592000"/>
            <a:ext cx="5760000" cy="1872000"/>
          </a:xfrm>
          <a:prstGeom prst="rect">
            <a:avLst/>
          </a:prstGeom>
        </p:spPr>
        <p:txBody>
          <a:bodyPr anchor="ctr"/>
          <a:lstStyle>
            <a:lvl1pPr>
              <a:defRPr b="1">
                <a:solidFill>
                  <a:srgbClr val="AA790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23" name="Subtitle 2"/>
          <p:cNvSpPr>
            <a:spLocks noGrp="1"/>
          </p:cNvSpPr>
          <p:nvPr>
            <p:ph type="subTitle" idx="1"/>
          </p:nvPr>
        </p:nvSpPr>
        <p:spPr>
          <a:xfrm>
            <a:off x="6192000" y="4500000"/>
            <a:ext cx="5760000" cy="49639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3200">
                <a:solidFill>
                  <a:srgbClr val="003366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pic>
        <p:nvPicPr>
          <p:cNvPr id="10" name="Graphic 17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5145" y="314718"/>
            <a:ext cx="2286000" cy="59934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688 0.05486 L -2.29167E-6 4.07407E-6 " pathEditMode="relative" rAng="0" ptsTypes="AA">
                                      <p:cBhvr additive="base">
                                        <p:cTn id="9" dur="2000" autoRev="1" spd="-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44" y="-2755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467 -0.05023 L 3.95833E-6 1.11111E-6 " pathEditMode="relative" rAng="0" ptsTypes="AA">
                                      <p:cBhvr additive="base">
                                        <p:cTn id="14" dur="2500" autoRev="1" spd="-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27" y="250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076 0.04838 L 4.16667E-7 0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31" y="-2431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1" dur="2000" fill="hold"/>
                                        <p:tgtEl>
                                          <p:spTgt spid="24"/>
                                        </p:tgtEl>
                                      </p:cBhvr>
                                      <p:by x="150000" y="150000"/>
                                      <p:from x="109677" y="109677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H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-4761" y="0"/>
            <a:ext cx="12196761" cy="6858001"/>
          </a:xfrm>
          <a:prstGeom prst="rect">
            <a:avLst/>
          </a:prstGeom>
          <a:gradFill>
            <a:gsLst>
              <a:gs pos="33000">
                <a:srgbClr val="FFFFFF">
                  <a:alpha val="89000"/>
                </a:srgbClr>
              </a:gs>
              <a:gs pos="7000">
                <a:schemeClr val="bg1"/>
              </a:gs>
              <a:gs pos="67000">
                <a:schemeClr val="bg1">
                  <a:alpha val="55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pic>
        <p:nvPicPr>
          <p:cNvPr id="83" name="图片 8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500"/>
          <a:stretch>
            <a:fillRect/>
          </a:stretch>
        </p:blipFill>
        <p:spPr>
          <a:xfrm>
            <a:off x="-2380" y="0"/>
            <a:ext cx="12194380" cy="6858001"/>
          </a:xfrm>
          <a:prstGeom prst="rect">
            <a:avLst/>
          </a:prstGeom>
        </p:spPr>
      </p:pic>
      <p:sp>
        <p:nvSpPr>
          <p:cNvPr id="4" name="任意多边形: 形状 3"/>
          <p:cNvSpPr/>
          <p:nvPr userDrawn="1"/>
        </p:nvSpPr>
        <p:spPr>
          <a:xfrm rot="1946637">
            <a:off x="11291772" y="4484088"/>
            <a:ext cx="1342588" cy="2965475"/>
          </a:xfrm>
          <a:custGeom>
            <a:avLst/>
            <a:gdLst>
              <a:gd name="connsiteX0" fmla="*/ 0 w 1342588"/>
              <a:gd name="connsiteY0" fmla="*/ 0 h 2965475"/>
              <a:gd name="connsiteX1" fmla="*/ 1342588 w 1342588"/>
              <a:gd name="connsiteY1" fmla="*/ 2111997 h 2965475"/>
              <a:gd name="connsiteX2" fmla="*/ 0 w 1342588"/>
              <a:gd name="connsiteY2" fmla="*/ 2965475 h 2965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42588" h="2965475">
                <a:moveTo>
                  <a:pt x="0" y="0"/>
                </a:moveTo>
                <a:lnTo>
                  <a:pt x="1342588" y="2111997"/>
                </a:lnTo>
                <a:lnTo>
                  <a:pt x="0" y="296547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80" name="任意多边形: 形状 79"/>
          <p:cNvSpPr/>
          <p:nvPr userDrawn="1"/>
        </p:nvSpPr>
        <p:spPr>
          <a:xfrm>
            <a:off x="1" y="1"/>
            <a:ext cx="5781347" cy="6857999"/>
          </a:xfrm>
          <a:custGeom>
            <a:avLst/>
            <a:gdLst>
              <a:gd name="connsiteX0" fmla="*/ 0 w 5781347"/>
              <a:gd name="connsiteY0" fmla="*/ 0 h 6857999"/>
              <a:gd name="connsiteX1" fmla="*/ 5781347 w 5781347"/>
              <a:gd name="connsiteY1" fmla="*/ 0 h 6857999"/>
              <a:gd name="connsiteX2" fmla="*/ 1450589 w 5781347"/>
              <a:gd name="connsiteY2" fmla="*/ 6857999 h 6857999"/>
              <a:gd name="connsiteX3" fmla="*/ 0 w 5781347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1347" h="6857999">
                <a:moveTo>
                  <a:pt x="0" y="0"/>
                </a:moveTo>
                <a:lnTo>
                  <a:pt x="5781347" y="0"/>
                </a:lnTo>
                <a:lnTo>
                  <a:pt x="1450589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9" name="任意多边形: 形状 78"/>
          <p:cNvSpPr/>
          <p:nvPr userDrawn="1"/>
        </p:nvSpPr>
        <p:spPr>
          <a:xfrm rot="1946637">
            <a:off x="-720317" y="-1899824"/>
            <a:ext cx="4902793" cy="7492316"/>
          </a:xfrm>
          <a:custGeom>
            <a:avLst/>
            <a:gdLst>
              <a:gd name="connsiteX0" fmla="*/ 0 w 4902793"/>
              <a:gd name="connsiteY0" fmla="*/ 3116685 h 7492316"/>
              <a:gd name="connsiteX1" fmla="*/ 4902793 w 4902793"/>
              <a:gd name="connsiteY1" fmla="*/ 0 h 7492316"/>
              <a:gd name="connsiteX2" fmla="*/ 4902793 w 4902793"/>
              <a:gd name="connsiteY2" fmla="*/ 7492316 h 7492316"/>
              <a:gd name="connsiteX3" fmla="*/ 2781570 w 4902793"/>
              <a:gd name="connsiteY3" fmla="*/ 7492316 h 7492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02793" h="7492316">
                <a:moveTo>
                  <a:pt x="0" y="3116685"/>
                </a:moveTo>
                <a:lnTo>
                  <a:pt x="4902793" y="0"/>
                </a:lnTo>
                <a:lnTo>
                  <a:pt x="4902793" y="7492316"/>
                </a:lnTo>
                <a:lnTo>
                  <a:pt x="2781570" y="7492316"/>
                </a:lnTo>
                <a:close/>
              </a:path>
            </a:pathLst>
          </a:custGeom>
          <a:solidFill>
            <a:schemeClr val="accent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" name="任意多边形: 形状 6"/>
          <p:cNvSpPr/>
          <p:nvPr userDrawn="1"/>
        </p:nvSpPr>
        <p:spPr>
          <a:xfrm rot="1946637">
            <a:off x="-1004883" y="3894140"/>
            <a:ext cx="3917268" cy="185603"/>
          </a:xfrm>
          <a:custGeom>
            <a:avLst/>
            <a:gdLst>
              <a:gd name="connsiteX0" fmla="*/ 0 w 3917268"/>
              <a:gd name="connsiteY0" fmla="*/ 0 h 185603"/>
              <a:gd name="connsiteX1" fmla="*/ 3917268 w 3917268"/>
              <a:gd name="connsiteY1" fmla="*/ 0 h 185603"/>
              <a:gd name="connsiteX2" fmla="*/ 3917268 w 3917268"/>
              <a:gd name="connsiteY2" fmla="*/ 185603 h 185603"/>
              <a:gd name="connsiteX3" fmla="*/ 117987 w 3917268"/>
              <a:gd name="connsiteY3" fmla="*/ 185603 h 185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17268" h="185603">
                <a:moveTo>
                  <a:pt x="0" y="0"/>
                </a:moveTo>
                <a:lnTo>
                  <a:pt x="3917268" y="0"/>
                </a:lnTo>
                <a:lnTo>
                  <a:pt x="3917268" y="185603"/>
                </a:lnTo>
                <a:lnTo>
                  <a:pt x="117987" y="185603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66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7" name="任意多边形: 形状 76"/>
          <p:cNvSpPr/>
          <p:nvPr userDrawn="1"/>
        </p:nvSpPr>
        <p:spPr>
          <a:xfrm rot="1946637">
            <a:off x="243137" y="-1618737"/>
            <a:ext cx="4301549" cy="5957100"/>
          </a:xfrm>
          <a:custGeom>
            <a:avLst/>
            <a:gdLst>
              <a:gd name="connsiteX0" fmla="*/ 2401963 w 4301549"/>
              <a:gd name="connsiteY0" fmla="*/ 1207559 h 5957100"/>
              <a:gd name="connsiteX1" fmla="*/ 4301548 w 4301549"/>
              <a:gd name="connsiteY1" fmla="*/ 0 h 5957100"/>
              <a:gd name="connsiteX2" fmla="*/ 4301549 w 4301549"/>
              <a:gd name="connsiteY2" fmla="*/ 5957100 h 5957100"/>
              <a:gd name="connsiteX3" fmla="*/ 1207559 w 4301549"/>
              <a:gd name="connsiteY3" fmla="*/ 5957100 h 5957100"/>
              <a:gd name="connsiteX4" fmla="*/ 0 w 4301549"/>
              <a:gd name="connsiteY4" fmla="*/ 4057513 h 5957100"/>
              <a:gd name="connsiteX5" fmla="*/ 2401963 w 4301549"/>
              <a:gd name="connsiteY5" fmla="*/ 4057513 h 5957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01549" h="5957100">
                <a:moveTo>
                  <a:pt x="2401963" y="1207559"/>
                </a:moveTo>
                <a:lnTo>
                  <a:pt x="4301548" y="0"/>
                </a:lnTo>
                <a:lnTo>
                  <a:pt x="4301549" y="5957100"/>
                </a:lnTo>
                <a:lnTo>
                  <a:pt x="1207559" y="5957100"/>
                </a:lnTo>
                <a:lnTo>
                  <a:pt x="0" y="4057513"/>
                </a:lnTo>
                <a:lnTo>
                  <a:pt x="2401963" y="4057513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43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81" name="任意多边形: 形状 80"/>
          <p:cNvSpPr/>
          <p:nvPr userDrawn="1"/>
        </p:nvSpPr>
        <p:spPr>
          <a:xfrm flipH="1">
            <a:off x="0" y="2624220"/>
            <a:ext cx="12192000" cy="2383200"/>
          </a:xfrm>
          <a:custGeom>
            <a:avLst/>
            <a:gdLst>
              <a:gd name="connsiteX0" fmla="*/ 12192000 w 12192000"/>
              <a:gd name="connsiteY0" fmla="*/ 0 h 2383200"/>
              <a:gd name="connsiteX1" fmla="*/ 11953021 w 12192000"/>
              <a:gd name="connsiteY1" fmla="*/ 0 h 2383200"/>
              <a:gd name="connsiteX2" fmla="*/ 537341 w 12192000"/>
              <a:gd name="connsiteY2" fmla="*/ 0 h 2383200"/>
              <a:gd name="connsiteX3" fmla="*/ 0 w 12192000"/>
              <a:gd name="connsiteY3" fmla="*/ 0 h 2383200"/>
              <a:gd name="connsiteX4" fmla="*/ 0 w 12192000"/>
              <a:gd name="connsiteY4" fmla="*/ 2383200 h 2383200"/>
              <a:gd name="connsiteX5" fmla="*/ 537341 w 12192000"/>
              <a:gd name="connsiteY5" fmla="*/ 2383200 h 2383200"/>
              <a:gd name="connsiteX6" fmla="*/ 8212875 w 12192000"/>
              <a:gd name="connsiteY6" fmla="*/ 2383200 h 2383200"/>
              <a:gd name="connsiteX7" fmla="*/ 8750216 w 12192000"/>
              <a:gd name="connsiteY7" fmla="*/ 2383200 h 2383200"/>
              <a:gd name="connsiteX8" fmla="*/ 12192000 w 12192000"/>
              <a:gd name="connsiteY8" fmla="*/ 190115 h 238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2383200">
                <a:moveTo>
                  <a:pt x="12192000" y="0"/>
                </a:moveTo>
                <a:lnTo>
                  <a:pt x="11953021" y="0"/>
                </a:lnTo>
                <a:lnTo>
                  <a:pt x="537341" y="0"/>
                </a:lnTo>
                <a:lnTo>
                  <a:pt x="0" y="0"/>
                </a:lnTo>
                <a:lnTo>
                  <a:pt x="0" y="2383200"/>
                </a:lnTo>
                <a:lnTo>
                  <a:pt x="537341" y="2383200"/>
                </a:lnTo>
                <a:lnTo>
                  <a:pt x="8212875" y="2383200"/>
                </a:lnTo>
                <a:lnTo>
                  <a:pt x="8750216" y="2383200"/>
                </a:lnTo>
                <a:lnTo>
                  <a:pt x="12192000" y="190115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  <a:effectLst>
            <a:outerShdw blurRad="1270000" dist="406400" dir="5400000" sx="80000" sy="8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6" name="任意多边形: 形状 75"/>
          <p:cNvSpPr/>
          <p:nvPr userDrawn="1"/>
        </p:nvSpPr>
        <p:spPr>
          <a:xfrm rot="1946637">
            <a:off x="61446" y="-2331976"/>
            <a:ext cx="6816051" cy="6453716"/>
          </a:xfrm>
          <a:custGeom>
            <a:avLst/>
            <a:gdLst>
              <a:gd name="connsiteX0" fmla="*/ 0 w 6816051"/>
              <a:gd name="connsiteY0" fmla="*/ 4332935 h 6453716"/>
              <a:gd name="connsiteX1" fmla="*/ 6816051 w 6816051"/>
              <a:gd name="connsiteY1" fmla="*/ 0 h 6453716"/>
              <a:gd name="connsiteX2" fmla="*/ 6816051 w 6816051"/>
              <a:gd name="connsiteY2" fmla="*/ 6453716 h 6453716"/>
              <a:gd name="connsiteX3" fmla="*/ 1348172 w 6816051"/>
              <a:gd name="connsiteY3" fmla="*/ 6453716 h 645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16051" h="6453716">
                <a:moveTo>
                  <a:pt x="0" y="4332935"/>
                </a:moveTo>
                <a:lnTo>
                  <a:pt x="6816051" y="0"/>
                </a:lnTo>
                <a:lnTo>
                  <a:pt x="6816051" y="6453716"/>
                </a:lnTo>
                <a:lnTo>
                  <a:pt x="1348172" y="6453716"/>
                </a:lnTo>
                <a:close/>
              </a:path>
            </a:pathLst>
          </a:custGeom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1" name="任意多边形: 形状 10"/>
          <p:cNvSpPr/>
          <p:nvPr userDrawn="1"/>
        </p:nvSpPr>
        <p:spPr>
          <a:xfrm rot="1946637">
            <a:off x="2155105" y="-640499"/>
            <a:ext cx="2015107" cy="1280995"/>
          </a:xfrm>
          <a:custGeom>
            <a:avLst/>
            <a:gdLst>
              <a:gd name="connsiteX0" fmla="*/ 0 w 2015107"/>
              <a:gd name="connsiteY0" fmla="*/ 1280995 h 1280995"/>
              <a:gd name="connsiteX1" fmla="*/ 2015107 w 2015107"/>
              <a:gd name="connsiteY1" fmla="*/ 0 h 1280995"/>
              <a:gd name="connsiteX2" fmla="*/ 2015107 w 2015107"/>
              <a:gd name="connsiteY2" fmla="*/ 1280995 h 1280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15107" h="1280995">
                <a:moveTo>
                  <a:pt x="0" y="1280995"/>
                </a:moveTo>
                <a:lnTo>
                  <a:pt x="2015107" y="0"/>
                </a:lnTo>
                <a:lnTo>
                  <a:pt x="2015107" y="128099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2" name="任意多边形: 形状 11"/>
          <p:cNvSpPr/>
          <p:nvPr userDrawn="1"/>
        </p:nvSpPr>
        <p:spPr>
          <a:xfrm rot="1946637">
            <a:off x="2373140" y="-528410"/>
            <a:ext cx="1662458" cy="1056818"/>
          </a:xfrm>
          <a:custGeom>
            <a:avLst/>
            <a:gdLst>
              <a:gd name="connsiteX0" fmla="*/ 0 w 1662458"/>
              <a:gd name="connsiteY0" fmla="*/ 1056818 h 1056818"/>
              <a:gd name="connsiteX1" fmla="*/ 1662458 w 1662458"/>
              <a:gd name="connsiteY1" fmla="*/ 0 h 1056818"/>
              <a:gd name="connsiteX2" fmla="*/ 1662458 w 1662458"/>
              <a:gd name="connsiteY2" fmla="*/ 1056818 h 1056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62458" h="1056818">
                <a:moveTo>
                  <a:pt x="0" y="1056818"/>
                </a:moveTo>
                <a:lnTo>
                  <a:pt x="1662458" y="0"/>
                </a:lnTo>
                <a:lnTo>
                  <a:pt x="1662458" y="1056818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3" name="任意多边形: 形状 12"/>
          <p:cNvSpPr/>
          <p:nvPr userDrawn="1"/>
        </p:nvSpPr>
        <p:spPr>
          <a:xfrm rot="1946637">
            <a:off x="2745499" y="-330405"/>
            <a:ext cx="1039509" cy="660811"/>
          </a:xfrm>
          <a:custGeom>
            <a:avLst/>
            <a:gdLst>
              <a:gd name="connsiteX0" fmla="*/ 0 w 1039509"/>
              <a:gd name="connsiteY0" fmla="*/ 660811 h 660811"/>
              <a:gd name="connsiteX1" fmla="*/ 1039509 w 1039509"/>
              <a:gd name="connsiteY1" fmla="*/ 0 h 660811"/>
              <a:gd name="connsiteX2" fmla="*/ 1039509 w 1039509"/>
              <a:gd name="connsiteY2" fmla="*/ 660811 h 660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39509" h="660811">
                <a:moveTo>
                  <a:pt x="0" y="660811"/>
                </a:moveTo>
                <a:lnTo>
                  <a:pt x="1039509" y="0"/>
                </a:lnTo>
                <a:lnTo>
                  <a:pt x="1039509" y="66081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8" name="任意多边形: 形状 77"/>
          <p:cNvSpPr/>
          <p:nvPr userDrawn="1"/>
        </p:nvSpPr>
        <p:spPr>
          <a:xfrm rot="1946637">
            <a:off x="770831" y="-2125586"/>
            <a:ext cx="6046618" cy="6453716"/>
          </a:xfrm>
          <a:custGeom>
            <a:avLst/>
            <a:gdLst>
              <a:gd name="connsiteX0" fmla="*/ 5136217 w 6046618"/>
              <a:gd name="connsiteY0" fmla="*/ 578738 h 6453716"/>
              <a:gd name="connsiteX1" fmla="*/ 6046618 w 6046618"/>
              <a:gd name="connsiteY1" fmla="*/ 0 h 6453716"/>
              <a:gd name="connsiteX2" fmla="*/ 6046617 w 6046618"/>
              <a:gd name="connsiteY2" fmla="*/ 6453716 h 6453716"/>
              <a:gd name="connsiteX3" fmla="*/ 578738 w 6046618"/>
              <a:gd name="connsiteY3" fmla="*/ 6453716 h 6453716"/>
              <a:gd name="connsiteX4" fmla="*/ 0 w 6046618"/>
              <a:gd name="connsiteY4" fmla="*/ 5543315 h 6453716"/>
              <a:gd name="connsiteX5" fmla="*/ 5136217 w 6046618"/>
              <a:gd name="connsiteY5" fmla="*/ 5543314 h 645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46618" h="6453716">
                <a:moveTo>
                  <a:pt x="5136217" y="578738"/>
                </a:moveTo>
                <a:lnTo>
                  <a:pt x="6046618" y="0"/>
                </a:lnTo>
                <a:lnTo>
                  <a:pt x="6046617" y="6453716"/>
                </a:lnTo>
                <a:lnTo>
                  <a:pt x="578738" y="6453716"/>
                </a:lnTo>
                <a:lnTo>
                  <a:pt x="0" y="5543315"/>
                </a:lnTo>
                <a:lnTo>
                  <a:pt x="5136217" y="5543314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43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82" name="任意多边形: 形状 81"/>
          <p:cNvSpPr/>
          <p:nvPr userDrawn="1"/>
        </p:nvSpPr>
        <p:spPr>
          <a:xfrm rot="1946637" flipV="1">
            <a:off x="-294245" y="5717222"/>
            <a:ext cx="2118100" cy="480710"/>
          </a:xfrm>
          <a:custGeom>
            <a:avLst/>
            <a:gdLst>
              <a:gd name="connsiteX0" fmla="*/ 0 w 2118100"/>
              <a:gd name="connsiteY0" fmla="*/ 480710 h 480710"/>
              <a:gd name="connsiteX1" fmla="*/ 2118100 w 2118100"/>
              <a:gd name="connsiteY1" fmla="*/ 480710 h 480710"/>
              <a:gd name="connsiteX2" fmla="*/ 2118100 w 2118100"/>
              <a:gd name="connsiteY2" fmla="*/ 0 h 480710"/>
              <a:gd name="connsiteX3" fmla="*/ 305586 w 2118100"/>
              <a:gd name="connsiteY3" fmla="*/ 0 h 480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18100" h="480710">
                <a:moveTo>
                  <a:pt x="0" y="480710"/>
                </a:moveTo>
                <a:lnTo>
                  <a:pt x="2118100" y="480710"/>
                </a:lnTo>
                <a:lnTo>
                  <a:pt x="2118100" y="0"/>
                </a:lnTo>
                <a:lnTo>
                  <a:pt x="305586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0"/>
                  <a:alpha val="46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6" name="任意多边形: 形状 15"/>
          <p:cNvSpPr/>
          <p:nvPr userDrawn="1"/>
        </p:nvSpPr>
        <p:spPr>
          <a:xfrm rot="1946637">
            <a:off x="2242838" y="-600563"/>
            <a:ext cx="1889463" cy="1201124"/>
          </a:xfrm>
          <a:custGeom>
            <a:avLst/>
            <a:gdLst>
              <a:gd name="connsiteX0" fmla="*/ 0 w 1889463"/>
              <a:gd name="connsiteY0" fmla="*/ 1201124 h 1201124"/>
              <a:gd name="connsiteX1" fmla="*/ 256639 w 1889463"/>
              <a:gd name="connsiteY1" fmla="*/ 1037979 h 1201124"/>
              <a:gd name="connsiteX2" fmla="*/ 1726319 w 1889463"/>
              <a:gd name="connsiteY2" fmla="*/ 1037979 h 1201124"/>
              <a:gd name="connsiteX3" fmla="*/ 1726319 w 1889463"/>
              <a:gd name="connsiteY3" fmla="*/ 103710 h 1201124"/>
              <a:gd name="connsiteX4" fmla="*/ 1889463 w 1889463"/>
              <a:gd name="connsiteY4" fmla="*/ 0 h 1201124"/>
              <a:gd name="connsiteX5" fmla="*/ 1889463 w 1889463"/>
              <a:gd name="connsiteY5" fmla="*/ 1201124 h 1201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89463" h="1201124">
                <a:moveTo>
                  <a:pt x="0" y="1201124"/>
                </a:moveTo>
                <a:lnTo>
                  <a:pt x="256639" y="1037979"/>
                </a:lnTo>
                <a:lnTo>
                  <a:pt x="1726319" y="1037979"/>
                </a:lnTo>
                <a:lnTo>
                  <a:pt x="1726319" y="103710"/>
                </a:lnTo>
                <a:lnTo>
                  <a:pt x="1889463" y="0"/>
                </a:lnTo>
                <a:lnTo>
                  <a:pt x="1889463" y="1201124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30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cxnSp>
        <p:nvCxnSpPr>
          <p:cNvPr id="20" name="[动画大师]_Straight Connector 64" descr="e7d195523061f1c0d3ba7f298e59d031c9c3f97027ed136f882110EF8F17BAD1F2C348D17C7856EF46CB4678CC9E44EE1ABA681E3133328A7B4D22AAF822B2429426B2355AA8CC4431B8568D2CF3B73AE9F4AE98D5A0D6A5566EF967553E96D781C502472DAB692B5E92B1CB5B32F40BF8CF6181A24AB2F2CD3A9A53F0FE7F0D4E247476572CCFAC"/>
          <p:cNvCxnSpPr/>
          <p:nvPr userDrawn="1"/>
        </p:nvCxnSpPr>
        <p:spPr>
          <a:xfrm>
            <a:off x="993518" y="2742378"/>
            <a:ext cx="1249626" cy="788221"/>
          </a:xfrm>
          <a:prstGeom prst="line">
            <a:avLst/>
          </a:prstGeom>
          <a:ln w="25400" cap="rnd"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 descr="e7d195523061f1c0d3ba7f298e59d031c9c3f97027ed136f882110EF8F17BAD1F2C348D17C7856EF46CB4678CC9E44EE1ABA681E3133328A7B4D22AAF822B2429426B2355AA8CC4431B8568D2CF3B73AE9F4AE98D5A0D6A5566EF967553E96D781C502472DAB692B5E92B1CB5B32F40BF8CF6181A24AB2F2CD3A9A53F0FE7F0D4E247476572CCFAC"/>
          <p:cNvCxnSpPr/>
          <p:nvPr userDrawn="1"/>
        </p:nvCxnSpPr>
        <p:spPr>
          <a:xfrm>
            <a:off x="2192377" y="3306970"/>
            <a:ext cx="280583" cy="178659"/>
          </a:xfrm>
          <a:prstGeom prst="line">
            <a:avLst/>
          </a:prstGeom>
          <a:ln w="25400" cap="rnd"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6195688" y="2624219"/>
            <a:ext cx="5670964" cy="1886806"/>
          </a:xfrm>
          <a:prstGeom prst="rect">
            <a:avLst/>
          </a:prstGeom>
        </p:spPr>
        <p:txBody>
          <a:bodyPr anchor="ctr"/>
          <a:lstStyle>
            <a:lvl1pPr>
              <a:defRPr b="1">
                <a:solidFill>
                  <a:srgbClr val="AA790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23" name="Subtitle 2"/>
          <p:cNvSpPr>
            <a:spLocks noGrp="1"/>
          </p:cNvSpPr>
          <p:nvPr>
            <p:ph type="subTitle" idx="1"/>
          </p:nvPr>
        </p:nvSpPr>
        <p:spPr>
          <a:xfrm>
            <a:off x="6195686" y="4511025"/>
            <a:ext cx="5670966" cy="49639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3200">
                <a:solidFill>
                  <a:srgbClr val="003366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pic>
        <p:nvPicPr>
          <p:cNvPr id="2" name="Graphic 17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5145" y="314718"/>
            <a:ext cx="2286000" cy="59934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688 0.05486 L -2.29167E-6 4.07407E-6 " pathEditMode="relative" rAng="0" ptsTypes="AA">
                                      <p:cBhvr additive="base">
                                        <p:cTn id="9" dur="2000" autoRev="1" spd="-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44" y="-2755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467 -0.05023 L 3.95833E-6 1.11111E-6 " pathEditMode="relative" rAng="0" ptsTypes="AA">
                                      <p:cBhvr additive="base">
                                        <p:cTn id="14" dur="2500" autoRev="1" spd="-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27" y="250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075 0.04838 L -8.33333E-7 0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31" y="-2431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1" dur="2000" fill="hold"/>
                                        <p:tgtEl>
                                          <p:spTgt spid="83"/>
                                        </p:tgtEl>
                                      </p:cBhvr>
                                      <p:by x="150000" y="150000"/>
                                      <p:from x="109677" y="109677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To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图片 3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43" r="6443"/>
          <a:stretch>
            <a:fillRect/>
          </a:stretch>
        </p:blipFill>
        <p:spPr>
          <a:xfrm>
            <a:off x="0" y="0"/>
            <a:ext cx="12196761" cy="6858000"/>
          </a:xfrm>
          <a:prstGeom prst="rect">
            <a:avLst/>
          </a:prstGeom>
        </p:spPr>
      </p:pic>
      <p:sp>
        <p:nvSpPr>
          <p:cNvPr id="22" name="矩形 21" hidden="1"/>
          <p:cNvSpPr/>
          <p:nvPr userDrawn="1"/>
        </p:nvSpPr>
        <p:spPr>
          <a:xfrm>
            <a:off x="-2380" y="0"/>
            <a:ext cx="12196761" cy="6858001"/>
          </a:xfrm>
          <a:prstGeom prst="rect">
            <a:avLst/>
          </a:prstGeom>
          <a:gradFill flip="none" rotWithShape="1">
            <a:gsLst>
              <a:gs pos="76000">
                <a:schemeClr val="bg1">
                  <a:alpha val="41000"/>
                </a:schemeClr>
              </a:gs>
              <a:gs pos="98000">
                <a:schemeClr val="bg1">
                  <a:alpha val="91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23" name="任意多边形: 形状 22"/>
          <p:cNvSpPr/>
          <p:nvPr userDrawn="1"/>
        </p:nvSpPr>
        <p:spPr>
          <a:xfrm rot="19653363" flipH="1">
            <a:off x="3700005" y="2378883"/>
            <a:ext cx="10602700" cy="14641426"/>
          </a:xfrm>
          <a:custGeom>
            <a:avLst/>
            <a:gdLst>
              <a:gd name="connsiteX0" fmla="*/ 5637443 w 5637443"/>
              <a:gd name="connsiteY0" fmla="*/ 0 h 7784829"/>
              <a:gd name="connsiteX1" fmla="*/ 5637443 w 5637443"/>
              <a:gd name="connsiteY1" fmla="*/ 7784829 h 7784829"/>
              <a:gd name="connsiteX2" fmla="*/ 722035 w 5637443"/>
              <a:gd name="connsiteY2" fmla="*/ 7784829 h 7784829"/>
              <a:gd name="connsiteX3" fmla="*/ 0 w 5637443"/>
              <a:gd name="connsiteY3" fmla="*/ 6649010 h 7784829"/>
              <a:gd name="connsiteX4" fmla="*/ 3412802 w 5637443"/>
              <a:gd name="connsiteY4" fmla="*/ 6649010 h 7784829"/>
              <a:gd name="connsiteX5" fmla="*/ 3412802 w 5637443"/>
              <a:gd name="connsiteY5" fmla="*/ 1414195 h 7784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37443" h="7784829">
                <a:moveTo>
                  <a:pt x="5637443" y="0"/>
                </a:moveTo>
                <a:lnTo>
                  <a:pt x="5637443" y="7784829"/>
                </a:lnTo>
                <a:lnTo>
                  <a:pt x="722035" y="7784829"/>
                </a:lnTo>
                <a:lnTo>
                  <a:pt x="0" y="6649010"/>
                </a:lnTo>
                <a:lnTo>
                  <a:pt x="3412802" y="6649010"/>
                </a:lnTo>
                <a:lnTo>
                  <a:pt x="3412802" y="1414195"/>
                </a:lnTo>
                <a:close/>
              </a:path>
            </a:pathLst>
          </a:custGeom>
          <a:solidFill>
            <a:schemeClr val="accent1">
              <a:lumMod val="75000"/>
              <a:alpha val="28000"/>
            </a:schemeClr>
          </a:solidFill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平行四边形 7"/>
          <p:cNvSpPr/>
          <p:nvPr userDrawn="1"/>
        </p:nvSpPr>
        <p:spPr>
          <a:xfrm flipH="1">
            <a:off x="9419768" y="0"/>
            <a:ext cx="2946402" cy="2804409"/>
          </a:xfrm>
          <a:prstGeom prst="parallelogram">
            <a:avLst>
              <a:gd name="adj" fmla="val 63482"/>
            </a:avLst>
          </a:prstGeom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任意多边形: 形状 13"/>
          <p:cNvSpPr/>
          <p:nvPr userDrawn="1"/>
        </p:nvSpPr>
        <p:spPr>
          <a:xfrm rot="19653363" flipH="1">
            <a:off x="-564374" y="-3407448"/>
            <a:ext cx="11927378" cy="16470694"/>
          </a:xfrm>
          <a:custGeom>
            <a:avLst/>
            <a:gdLst>
              <a:gd name="connsiteX0" fmla="*/ 5637443 w 5637443"/>
              <a:gd name="connsiteY0" fmla="*/ 0 h 7784829"/>
              <a:gd name="connsiteX1" fmla="*/ 5637443 w 5637443"/>
              <a:gd name="connsiteY1" fmla="*/ 7784829 h 7784829"/>
              <a:gd name="connsiteX2" fmla="*/ 722035 w 5637443"/>
              <a:gd name="connsiteY2" fmla="*/ 7784829 h 7784829"/>
              <a:gd name="connsiteX3" fmla="*/ 0 w 5637443"/>
              <a:gd name="connsiteY3" fmla="*/ 6649010 h 7784829"/>
              <a:gd name="connsiteX4" fmla="*/ 3412802 w 5637443"/>
              <a:gd name="connsiteY4" fmla="*/ 6649010 h 7784829"/>
              <a:gd name="connsiteX5" fmla="*/ 3412802 w 5637443"/>
              <a:gd name="connsiteY5" fmla="*/ 1414195 h 7784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37443" h="7784829">
                <a:moveTo>
                  <a:pt x="5637443" y="0"/>
                </a:moveTo>
                <a:lnTo>
                  <a:pt x="5637443" y="7784829"/>
                </a:lnTo>
                <a:lnTo>
                  <a:pt x="722035" y="7784829"/>
                </a:lnTo>
                <a:lnTo>
                  <a:pt x="0" y="6649010"/>
                </a:lnTo>
                <a:lnTo>
                  <a:pt x="3412802" y="6649010"/>
                </a:lnTo>
                <a:lnTo>
                  <a:pt x="3412802" y="1414195"/>
                </a:lnTo>
                <a:close/>
              </a:path>
            </a:pathLst>
          </a:custGeom>
          <a:ln>
            <a:noFill/>
          </a:ln>
          <a:effectLst>
            <a:outerShdw blurRad="939800" dist="330200" dir="1026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任意多边形: 形状 24"/>
          <p:cNvSpPr/>
          <p:nvPr userDrawn="1"/>
        </p:nvSpPr>
        <p:spPr>
          <a:xfrm rot="19653363" flipH="1">
            <a:off x="3756111" y="1510576"/>
            <a:ext cx="1128585" cy="7892647"/>
          </a:xfrm>
          <a:custGeom>
            <a:avLst/>
            <a:gdLst>
              <a:gd name="connsiteX0" fmla="*/ 1128585 w 1128585"/>
              <a:gd name="connsiteY0" fmla="*/ 0 h 7892647"/>
              <a:gd name="connsiteX1" fmla="*/ 0 w 1128585"/>
              <a:gd name="connsiteY1" fmla="*/ 717437 h 7892647"/>
              <a:gd name="connsiteX2" fmla="*/ 0 w 1128585"/>
              <a:gd name="connsiteY2" fmla="*/ 717438 h 7892647"/>
              <a:gd name="connsiteX3" fmla="*/ 561002 w 1128585"/>
              <a:gd name="connsiteY3" fmla="*/ 360811 h 7892647"/>
              <a:gd name="connsiteX4" fmla="*/ 561001 w 1128585"/>
              <a:gd name="connsiteY4" fmla="*/ 7892647 h 7892647"/>
              <a:gd name="connsiteX5" fmla="*/ 1128585 w 1128585"/>
              <a:gd name="connsiteY5" fmla="*/ 7892647 h 7892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28585" h="7892647">
                <a:moveTo>
                  <a:pt x="1128585" y="0"/>
                </a:moveTo>
                <a:lnTo>
                  <a:pt x="0" y="717437"/>
                </a:lnTo>
                <a:lnTo>
                  <a:pt x="0" y="717438"/>
                </a:lnTo>
                <a:lnTo>
                  <a:pt x="561002" y="360811"/>
                </a:lnTo>
                <a:lnTo>
                  <a:pt x="561001" y="7892647"/>
                </a:lnTo>
                <a:lnTo>
                  <a:pt x="1128585" y="7892647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100000">
                <a:schemeClr val="bg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任意多边形: 形状 16"/>
          <p:cNvSpPr/>
          <p:nvPr userDrawn="1"/>
        </p:nvSpPr>
        <p:spPr>
          <a:xfrm rot="19653363" flipH="1">
            <a:off x="2627705" y="1510575"/>
            <a:ext cx="1128586" cy="7892647"/>
          </a:xfrm>
          <a:custGeom>
            <a:avLst/>
            <a:gdLst>
              <a:gd name="connsiteX0" fmla="*/ 1128586 w 1128586"/>
              <a:gd name="connsiteY0" fmla="*/ 0 h 7892647"/>
              <a:gd name="connsiteX1" fmla="*/ 1 w 1128586"/>
              <a:gd name="connsiteY1" fmla="*/ 717437 h 7892647"/>
              <a:gd name="connsiteX2" fmla="*/ 0 w 1128586"/>
              <a:gd name="connsiteY2" fmla="*/ 7892647 h 7892647"/>
              <a:gd name="connsiteX3" fmla="*/ 1128586 w 1128586"/>
              <a:gd name="connsiteY3" fmla="*/ 7892647 h 7892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8586" h="7892647">
                <a:moveTo>
                  <a:pt x="1128586" y="0"/>
                </a:moveTo>
                <a:lnTo>
                  <a:pt x="1" y="717437"/>
                </a:lnTo>
                <a:lnTo>
                  <a:pt x="0" y="7892647"/>
                </a:lnTo>
                <a:lnTo>
                  <a:pt x="1128586" y="7892647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100000">
                <a:schemeClr val="bg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2" name="任意多边形: 形状 31"/>
          <p:cNvSpPr/>
          <p:nvPr userDrawn="1"/>
        </p:nvSpPr>
        <p:spPr>
          <a:xfrm rot="19653363" flipH="1">
            <a:off x="-805666" y="1105276"/>
            <a:ext cx="11052444" cy="15262484"/>
          </a:xfrm>
          <a:custGeom>
            <a:avLst/>
            <a:gdLst>
              <a:gd name="connsiteX0" fmla="*/ 5637443 w 5637443"/>
              <a:gd name="connsiteY0" fmla="*/ 0 h 7784829"/>
              <a:gd name="connsiteX1" fmla="*/ 5637443 w 5637443"/>
              <a:gd name="connsiteY1" fmla="*/ 7784829 h 7784829"/>
              <a:gd name="connsiteX2" fmla="*/ 722035 w 5637443"/>
              <a:gd name="connsiteY2" fmla="*/ 7784829 h 7784829"/>
              <a:gd name="connsiteX3" fmla="*/ 0 w 5637443"/>
              <a:gd name="connsiteY3" fmla="*/ 6649010 h 7784829"/>
              <a:gd name="connsiteX4" fmla="*/ 3412802 w 5637443"/>
              <a:gd name="connsiteY4" fmla="*/ 6649010 h 7784829"/>
              <a:gd name="connsiteX5" fmla="*/ 3412802 w 5637443"/>
              <a:gd name="connsiteY5" fmla="*/ 1414195 h 7784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37443" h="7784829">
                <a:moveTo>
                  <a:pt x="5637443" y="0"/>
                </a:moveTo>
                <a:lnTo>
                  <a:pt x="5637443" y="7784829"/>
                </a:lnTo>
                <a:lnTo>
                  <a:pt x="722035" y="7784829"/>
                </a:lnTo>
                <a:lnTo>
                  <a:pt x="0" y="6649010"/>
                </a:lnTo>
                <a:lnTo>
                  <a:pt x="3412802" y="6649010"/>
                </a:lnTo>
                <a:lnTo>
                  <a:pt x="3412802" y="1414195"/>
                </a:lnTo>
                <a:close/>
              </a:path>
            </a:pathLst>
          </a:custGeom>
          <a:solidFill>
            <a:schemeClr val="bg1">
              <a:alpha val="13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6" name="任意多边形: 形状 25"/>
          <p:cNvSpPr/>
          <p:nvPr userDrawn="1"/>
        </p:nvSpPr>
        <p:spPr>
          <a:xfrm rot="19653363" flipH="1">
            <a:off x="-921959" y="1324034"/>
            <a:ext cx="11052444" cy="15262484"/>
          </a:xfrm>
          <a:custGeom>
            <a:avLst/>
            <a:gdLst>
              <a:gd name="connsiteX0" fmla="*/ 5637443 w 5637443"/>
              <a:gd name="connsiteY0" fmla="*/ 0 h 7784829"/>
              <a:gd name="connsiteX1" fmla="*/ 5637443 w 5637443"/>
              <a:gd name="connsiteY1" fmla="*/ 7784829 h 7784829"/>
              <a:gd name="connsiteX2" fmla="*/ 722035 w 5637443"/>
              <a:gd name="connsiteY2" fmla="*/ 7784829 h 7784829"/>
              <a:gd name="connsiteX3" fmla="*/ 0 w 5637443"/>
              <a:gd name="connsiteY3" fmla="*/ 6649010 h 7784829"/>
              <a:gd name="connsiteX4" fmla="*/ 3412802 w 5637443"/>
              <a:gd name="connsiteY4" fmla="*/ 6649010 h 7784829"/>
              <a:gd name="connsiteX5" fmla="*/ 3412802 w 5637443"/>
              <a:gd name="connsiteY5" fmla="*/ 1414195 h 7784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37443" h="7784829">
                <a:moveTo>
                  <a:pt x="5637443" y="0"/>
                </a:moveTo>
                <a:lnTo>
                  <a:pt x="5637443" y="7784829"/>
                </a:lnTo>
                <a:lnTo>
                  <a:pt x="722035" y="7784829"/>
                </a:lnTo>
                <a:lnTo>
                  <a:pt x="0" y="6649010"/>
                </a:lnTo>
                <a:lnTo>
                  <a:pt x="3412802" y="6649010"/>
                </a:lnTo>
                <a:lnTo>
                  <a:pt x="3412802" y="1414195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ffectLst>
            <a:innerShdw blurRad="546100" dist="63500" dir="12300000">
              <a:prstClr val="black">
                <a:alpha val="2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任意多边形: 形状 5"/>
          <p:cNvSpPr/>
          <p:nvPr userDrawn="1"/>
        </p:nvSpPr>
        <p:spPr>
          <a:xfrm rot="19653363" flipH="1">
            <a:off x="11376689" y="-2119027"/>
            <a:ext cx="5637443" cy="7784829"/>
          </a:xfrm>
          <a:custGeom>
            <a:avLst/>
            <a:gdLst>
              <a:gd name="connsiteX0" fmla="*/ 5637443 w 5637443"/>
              <a:gd name="connsiteY0" fmla="*/ 0 h 7784829"/>
              <a:gd name="connsiteX1" fmla="*/ 5637443 w 5637443"/>
              <a:gd name="connsiteY1" fmla="*/ 7784829 h 7784829"/>
              <a:gd name="connsiteX2" fmla="*/ 722035 w 5637443"/>
              <a:gd name="connsiteY2" fmla="*/ 7784829 h 7784829"/>
              <a:gd name="connsiteX3" fmla="*/ 0 w 5637443"/>
              <a:gd name="connsiteY3" fmla="*/ 6649010 h 7784829"/>
              <a:gd name="connsiteX4" fmla="*/ 3412802 w 5637443"/>
              <a:gd name="connsiteY4" fmla="*/ 6649010 h 7784829"/>
              <a:gd name="connsiteX5" fmla="*/ 3412802 w 5637443"/>
              <a:gd name="connsiteY5" fmla="*/ 1414195 h 7784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37443" h="7784829">
                <a:moveTo>
                  <a:pt x="5637443" y="0"/>
                </a:moveTo>
                <a:lnTo>
                  <a:pt x="5637443" y="7784829"/>
                </a:lnTo>
                <a:lnTo>
                  <a:pt x="722035" y="7784829"/>
                </a:lnTo>
                <a:lnTo>
                  <a:pt x="0" y="6649010"/>
                </a:lnTo>
                <a:lnTo>
                  <a:pt x="3412802" y="6649010"/>
                </a:lnTo>
                <a:lnTo>
                  <a:pt x="3412802" y="1414195"/>
                </a:lnTo>
                <a:close/>
              </a:path>
            </a:pathLst>
          </a:custGeom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0" name="平行四边形 39"/>
          <p:cNvSpPr/>
          <p:nvPr userDrawn="1"/>
        </p:nvSpPr>
        <p:spPr>
          <a:xfrm flipH="1">
            <a:off x="2592613" y="2272921"/>
            <a:ext cx="559081" cy="446990"/>
          </a:xfrm>
          <a:prstGeom prst="parallelogram">
            <a:avLst>
              <a:gd name="adj" fmla="val 64680"/>
            </a:avLst>
          </a:prstGeom>
          <a:solidFill>
            <a:schemeClr val="accent3">
              <a:alpha val="35000"/>
            </a:schemeClr>
          </a:solidFill>
          <a:ln>
            <a:noFill/>
          </a:ln>
          <a:effectLst>
            <a:outerShdw blurRad="812800" dist="406400" dir="1200000" sx="116000" sy="116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9" name="平行四边形 38"/>
          <p:cNvSpPr/>
          <p:nvPr userDrawn="1"/>
        </p:nvSpPr>
        <p:spPr>
          <a:xfrm flipH="1">
            <a:off x="2946893" y="2272921"/>
            <a:ext cx="804264" cy="446990"/>
          </a:xfrm>
          <a:prstGeom prst="parallelogram">
            <a:avLst>
              <a:gd name="adj" fmla="val 64680"/>
            </a:avLst>
          </a:prstGeom>
          <a:solidFill>
            <a:schemeClr val="accent3"/>
          </a:solidFill>
          <a:ln>
            <a:noFill/>
          </a:ln>
          <a:effectLst>
            <a:outerShdw blurRad="812800" dist="406400" dir="1200000" sx="116000" sy="116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平行四边形 17"/>
          <p:cNvSpPr/>
          <p:nvPr userDrawn="1"/>
        </p:nvSpPr>
        <p:spPr>
          <a:xfrm flipH="1">
            <a:off x="2112134" y="-41134"/>
            <a:ext cx="8242703" cy="2462879"/>
          </a:xfrm>
          <a:prstGeom prst="parallelogram">
            <a:avLst>
              <a:gd name="adj" fmla="val 64680"/>
            </a:avLst>
          </a:prstGeom>
          <a:solidFill>
            <a:schemeClr val="accent3">
              <a:lumMod val="20000"/>
              <a:lumOff val="80000"/>
              <a:alpha val="62000"/>
            </a:schemeClr>
          </a:solidFill>
          <a:ln>
            <a:noFill/>
          </a:ln>
          <a:effectLst>
            <a:outerShdw blurRad="812800" dist="406400" dir="1200000" sx="116000" sy="116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5" name="平行四边形 34"/>
          <p:cNvSpPr/>
          <p:nvPr userDrawn="1"/>
        </p:nvSpPr>
        <p:spPr>
          <a:xfrm flipH="1">
            <a:off x="9118695" y="0"/>
            <a:ext cx="5483984" cy="5219699"/>
          </a:xfrm>
          <a:prstGeom prst="parallelogram">
            <a:avLst>
              <a:gd name="adj" fmla="val 63482"/>
            </a:avLst>
          </a:prstGeom>
          <a:gradFill flip="none" rotWithShape="1">
            <a:gsLst>
              <a:gs pos="0">
                <a:schemeClr val="accent1">
                  <a:alpha val="15000"/>
                </a:schemeClr>
              </a:gs>
              <a:gs pos="100000">
                <a:schemeClr val="accent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6" name="平行四边形 35"/>
          <p:cNvSpPr/>
          <p:nvPr userDrawn="1"/>
        </p:nvSpPr>
        <p:spPr>
          <a:xfrm flipH="1">
            <a:off x="6095922" y="-4248151"/>
            <a:ext cx="8782349" cy="5219699"/>
          </a:xfrm>
          <a:prstGeom prst="parallelogram">
            <a:avLst>
              <a:gd name="adj" fmla="val 63482"/>
            </a:avLst>
          </a:prstGeom>
          <a:gradFill flip="none" rotWithShape="1">
            <a:gsLst>
              <a:gs pos="0">
                <a:schemeClr val="accent1">
                  <a:alpha val="15000"/>
                </a:schemeClr>
              </a:gs>
              <a:gs pos="100000">
                <a:schemeClr val="accent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9" name="任意多边形: 形状 28"/>
          <p:cNvSpPr/>
          <p:nvPr userDrawn="1"/>
        </p:nvSpPr>
        <p:spPr>
          <a:xfrm flipH="1">
            <a:off x="3809213" y="2433401"/>
            <a:ext cx="1590101" cy="1991198"/>
          </a:xfrm>
          <a:custGeom>
            <a:avLst/>
            <a:gdLst>
              <a:gd name="connsiteX0" fmla="*/ 1590101 w 1590101"/>
              <a:gd name="connsiteY0" fmla="*/ 0 h 1991198"/>
              <a:gd name="connsiteX1" fmla="*/ 1287907 w 1590101"/>
              <a:gd name="connsiteY1" fmla="*/ 0 h 1991198"/>
              <a:gd name="connsiteX2" fmla="*/ 0 w 1590101"/>
              <a:gd name="connsiteY2" fmla="*/ 1991198 h 1991198"/>
              <a:gd name="connsiteX3" fmla="*/ 302194 w 1590101"/>
              <a:gd name="connsiteY3" fmla="*/ 1991198 h 1991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90101" h="1991198">
                <a:moveTo>
                  <a:pt x="1590101" y="0"/>
                </a:moveTo>
                <a:lnTo>
                  <a:pt x="1287907" y="0"/>
                </a:lnTo>
                <a:lnTo>
                  <a:pt x="0" y="1991198"/>
                </a:lnTo>
                <a:lnTo>
                  <a:pt x="302194" y="1991198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100000">
                <a:schemeClr val="bg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3" name="Title 7"/>
          <p:cNvSpPr>
            <a:spLocks noGrp="1"/>
          </p:cNvSpPr>
          <p:nvPr>
            <p:ph type="title"/>
          </p:nvPr>
        </p:nvSpPr>
        <p:spPr>
          <a:xfrm>
            <a:off x="3704942" y="146732"/>
            <a:ext cx="5138239" cy="1835566"/>
          </a:xfrm>
          <a:prstGeom prst="rect">
            <a:avLst/>
          </a:prstGeom>
        </p:spPr>
        <p:txBody>
          <a:bodyPr anchor="ctr"/>
          <a:lstStyle>
            <a:lvl1pPr>
              <a:defRPr b="1">
                <a:solidFill>
                  <a:srgbClr val="AA790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4" name="Subtitle 2"/>
          <p:cNvSpPr>
            <a:spLocks noGrp="1"/>
          </p:cNvSpPr>
          <p:nvPr>
            <p:ph type="subTitle" idx="1"/>
          </p:nvPr>
        </p:nvSpPr>
        <p:spPr>
          <a:xfrm>
            <a:off x="3704942" y="1983669"/>
            <a:ext cx="6759972" cy="446989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3200">
                <a:solidFill>
                  <a:srgbClr val="003366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3" name="Rectangle 2"/>
          <p:cNvSpPr/>
          <p:nvPr userDrawn="1"/>
        </p:nvSpPr>
        <p:spPr>
          <a:xfrm>
            <a:off x="-4679599" y="-4289523"/>
            <a:ext cx="23341956" cy="4289523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1" name="Rectangle 30"/>
          <p:cNvSpPr/>
          <p:nvPr userDrawn="1"/>
        </p:nvSpPr>
        <p:spPr>
          <a:xfrm>
            <a:off x="12191999" y="0"/>
            <a:ext cx="6470357" cy="18721706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7" name="Rectangle 36"/>
          <p:cNvSpPr/>
          <p:nvPr userDrawn="1"/>
        </p:nvSpPr>
        <p:spPr>
          <a:xfrm>
            <a:off x="-4679598" y="-1"/>
            <a:ext cx="4679597" cy="18721705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1" name="Rectangle 40"/>
          <p:cNvSpPr/>
          <p:nvPr userDrawn="1"/>
        </p:nvSpPr>
        <p:spPr>
          <a:xfrm>
            <a:off x="0" y="6857999"/>
            <a:ext cx="12191997" cy="11863705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Graphic 17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94407" y="256191"/>
            <a:ext cx="2286000" cy="59934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075 0.04838 L -2.08333E-7 0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31" y="-2431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2000" fill="hold"/>
                                        <p:tgtEl>
                                          <p:spTgt spid="38"/>
                                        </p:tgtEl>
                                      </p:cBhvr>
                                      <p:by x="150000" y="150000"/>
                                      <p:from x="109677" y="109677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0" y="0"/>
            <a:ext cx="3330470" cy="739776"/>
            <a:chOff x="0" y="0"/>
            <a:chExt cx="3330470" cy="739776"/>
          </a:xfrm>
        </p:grpSpPr>
        <p:grpSp>
          <p:nvGrpSpPr>
            <p:cNvPr id="12" name="组合 11"/>
            <p:cNvGrpSpPr/>
            <p:nvPr userDrawn="1"/>
          </p:nvGrpSpPr>
          <p:grpSpPr>
            <a:xfrm>
              <a:off x="142298" y="65071"/>
              <a:ext cx="1182090" cy="630862"/>
              <a:chOff x="6624541" y="159009"/>
              <a:chExt cx="731216" cy="390238"/>
            </a:xfrm>
          </p:grpSpPr>
          <p:sp>
            <p:nvSpPr>
              <p:cNvPr id="13" name="任意多边形 12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4" name="任意多边形 13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gradFill flip="none" rotWithShape="1">
                <a:gsLst>
                  <a:gs pos="29000">
                    <a:schemeClr val="accent1">
                      <a:lumMod val="75000"/>
                    </a:schemeClr>
                  </a:gs>
                  <a:gs pos="57000">
                    <a:schemeClr val="accent1">
                      <a:lumMod val="75000"/>
                      <a:alpha val="0"/>
                    </a:schemeClr>
                  </a:gs>
                </a:gsLst>
                <a:lin ang="2700000" scaled="0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9" name="任意多边形 28"/>
            <p:cNvSpPr/>
            <p:nvPr userDrawn="1"/>
          </p:nvSpPr>
          <p:spPr>
            <a:xfrm>
              <a:off x="0" y="1"/>
              <a:ext cx="2975322" cy="739775"/>
            </a:xfrm>
            <a:custGeom>
              <a:avLst/>
              <a:gdLst>
                <a:gd name="connsiteX0" fmla="*/ 0 w 2975322"/>
                <a:gd name="connsiteY0" fmla="*/ 0 h 739775"/>
                <a:gd name="connsiteX1" fmla="*/ 2975322 w 2975322"/>
                <a:gd name="connsiteY1" fmla="*/ 0 h 739775"/>
                <a:gd name="connsiteX2" fmla="*/ 2852807 w 2975322"/>
                <a:gd name="connsiteY2" fmla="*/ 121704 h 739775"/>
                <a:gd name="connsiteX3" fmla="*/ 794910 w 2975322"/>
                <a:gd name="connsiteY3" fmla="*/ 121704 h 739775"/>
                <a:gd name="connsiteX4" fmla="*/ 225889 w 2975322"/>
                <a:gd name="connsiteY4" fmla="*/ 739775 h 739775"/>
                <a:gd name="connsiteX5" fmla="*/ 0 w 2975322"/>
                <a:gd name="connsiteY5" fmla="*/ 739775 h 73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75322" h="739775">
                  <a:moveTo>
                    <a:pt x="0" y="0"/>
                  </a:moveTo>
                  <a:lnTo>
                    <a:pt x="2975322" y="0"/>
                  </a:lnTo>
                  <a:lnTo>
                    <a:pt x="2852807" y="121704"/>
                  </a:lnTo>
                  <a:lnTo>
                    <a:pt x="794910" y="121704"/>
                  </a:lnTo>
                  <a:lnTo>
                    <a:pt x="225889" y="739775"/>
                  </a:lnTo>
                  <a:lnTo>
                    <a:pt x="0" y="739775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6" name="直角三角形 15"/>
            <p:cNvSpPr/>
            <p:nvPr userDrawn="1"/>
          </p:nvSpPr>
          <p:spPr>
            <a:xfrm flipV="1">
              <a:off x="0" y="0"/>
              <a:ext cx="388144" cy="388144"/>
            </a:xfrm>
            <a:prstGeom prst="rtTriangle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7" name="任意多边形 16"/>
            <p:cNvSpPr/>
            <p:nvPr userDrawn="1"/>
          </p:nvSpPr>
          <p:spPr>
            <a:xfrm>
              <a:off x="2" y="0"/>
              <a:ext cx="606259" cy="252413"/>
            </a:xfrm>
            <a:custGeom>
              <a:avLst/>
              <a:gdLst>
                <a:gd name="connsiteX0" fmla="*/ 0 w 2353883"/>
                <a:gd name="connsiteY0" fmla="*/ 0 h 980028"/>
                <a:gd name="connsiteX1" fmla="*/ 2353883 w 2353883"/>
                <a:gd name="connsiteY1" fmla="*/ 0 h 980028"/>
                <a:gd name="connsiteX2" fmla="*/ 1367320 w 2353883"/>
                <a:gd name="connsiteY2" fmla="*/ 980028 h 980028"/>
                <a:gd name="connsiteX3" fmla="*/ 0 w 2353883"/>
                <a:gd name="connsiteY3" fmla="*/ 980028 h 9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53883" h="980028">
                  <a:moveTo>
                    <a:pt x="0" y="0"/>
                  </a:moveTo>
                  <a:lnTo>
                    <a:pt x="2353883" y="0"/>
                  </a:lnTo>
                  <a:lnTo>
                    <a:pt x="1367320" y="980028"/>
                  </a:lnTo>
                  <a:lnTo>
                    <a:pt x="0" y="980028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8" name="任意多边形 17"/>
            <p:cNvSpPr/>
            <p:nvPr userDrawn="1"/>
          </p:nvSpPr>
          <p:spPr>
            <a:xfrm>
              <a:off x="2034063" y="1"/>
              <a:ext cx="1011871" cy="555880"/>
            </a:xfrm>
            <a:custGeom>
              <a:avLst/>
              <a:gdLst>
                <a:gd name="connsiteX0" fmla="*/ 837397 w 1514221"/>
                <a:gd name="connsiteY0" fmla="*/ 0 h 831850"/>
                <a:gd name="connsiteX1" fmla="*/ 1116227 w 1514221"/>
                <a:gd name="connsiteY1" fmla="*/ 0 h 831850"/>
                <a:gd name="connsiteX2" fmla="*/ 1235391 w 1514221"/>
                <a:gd name="connsiteY2" fmla="*/ 0 h 831850"/>
                <a:gd name="connsiteX3" fmla="*/ 1514221 w 1514221"/>
                <a:gd name="connsiteY3" fmla="*/ 0 h 831850"/>
                <a:gd name="connsiteX4" fmla="*/ 676825 w 1514221"/>
                <a:gd name="connsiteY4" fmla="*/ 831850 h 831850"/>
                <a:gd name="connsiteX5" fmla="*/ 397995 w 1514221"/>
                <a:gd name="connsiteY5" fmla="*/ 831850 h 831850"/>
                <a:gd name="connsiteX6" fmla="*/ 278830 w 1514221"/>
                <a:gd name="connsiteY6" fmla="*/ 831850 h 831850"/>
                <a:gd name="connsiteX7" fmla="*/ 0 w 1514221"/>
                <a:gd name="connsiteY7" fmla="*/ 831850 h 831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14221" h="831850">
                  <a:moveTo>
                    <a:pt x="837397" y="0"/>
                  </a:moveTo>
                  <a:lnTo>
                    <a:pt x="1116227" y="0"/>
                  </a:lnTo>
                  <a:lnTo>
                    <a:pt x="1235391" y="0"/>
                  </a:lnTo>
                  <a:lnTo>
                    <a:pt x="1514221" y="0"/>
                  </a:lnTo>
                  <a:lnTo>
                    <a:pt x="676825" y="831850"/>
                  </a:lnTo>
                  <a:lnTo>
                    <a:pt x="397995" y="831850"/>
                  </a:lnTo>
                  <a:lnTo>
                    <a:pt x="278830" y="831850"/>
                  </a:lnTo>
                  <a:lnTo>
                    <a:pt x="0" y="83185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9" name="任意多边形 18"/>
            <p:cNvSpPr/>
            <p:nvPr userDrawn="1"/>
          </p:nvSpPr>
          <p:spPr>
            <a:xfrm>
              <a:off x="2659732" y="1"/>
              <a:ext cx="670738" cy="446886"/>
            </a:xfrm>
            <a:custGeom>
              <a:avLst/>
              <a:gdLst>
                <a:gd name="connsiteX0" fmla="*/ 552910 w 824374"/>
                <a:gd name="connsiteY0" fmla="*/ 0 h 549247"/>
                <a:gd name="connsiteX1" fmla="*/ 824374 w 824374"/>
                <a:gd name="connsiteY1" fmla="*/ 0 h 549247"/>
                <a:gd name="connsiteX2" fmla="*/ 271464 w 824374"/>
                <a:gd name="connsiteY2" fmla="*/ 549247 h 549247"/>
                <a:gd name="connsiteX3" fmla="*/ 0 w 824374"/>
                <a:gd name="connsiteY3" fmla="*/ 549247 h 549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4374" h="549247">
                  <a:moveTo>
                    <a:pt x="552910" y="0"/>
                  </a:moveTo>
                  <a:lnTo>
                    <a:pt x="824374" y="0"/>
                  </a:lnTo>
                  <a:lnTo>
                    <a:pt x="271464" y="549247"/>
                  </a:lnTo>
                  <a:lnTo>
                    <a:pt x="0" y="549247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21" name="任意多边形 20"/>
          <p:cNvSpPr/>
          <p:nvPr userDrawn="1"/>
        </p:nvSpPr>
        <p:spPr>
          <a:xfrm>
            <a:off x="-339254" y="546773"/>
            <a:ext cx="824374" cy="549247"/>
          </a:xfrm>
          <a:custGeom>
            <a:avLst/>
            <a:gdLst>
              <a:gd name="connsiteX0" fmla="*/ 552910 w 824374"/>
              <a:gd name="connsiteY0" fmla="*/ 0 h 549247"/>
              <a:gd name="connsiteX1" fmla="*/ 824374 w 824374"/>
              <a:gd name="connsiteY1" fmla="*/ 0 h 549247"/>
              <a:gd name="connsiteX2" fmla="*/ 271464 w 824374"/>
              <a:gd name="connsiteY2" fmla="*/ 549247 h 549247"/>
              <a:gd name="connsiteX3" fmla="*/ 0 w 824374"/>
              <a:gd name="connsiteY3" fmla="*/ 549247 h 549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374" h="549247">
                <a:moveTo>
                  <a:pt x="552910" y="0"/>
                </a:moveTo>
                <a:lnTo>
                  <a:pt x="824374" y="0"/>
                </a:lnTo>
                <a:lnTo>
                  <a:pt x="271464" y="549247"/>
                </a:lnTo>
                <a:lnTo>
                  <a:pt x="0" y="549247"/>
                </a:lnTo>
                <a:close/>
              </a:path>
            </a:pathLst>
          </a:custGeom>
          <a:gradFill>
            <a:gsLst>
              <a:gs pos="0">
                <a:schemeClr val="bg1"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2" name="直接连接符 21"/>
          <p:cNvCxnSpPr/>
          <p:nvPr userDrawn="1"/>
        </p:nvCxnSpPr>
        <p:spPr>
          <a:xfrm>
            <a:off x="0" y="843113"/>
            <a:ext cx="11964987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平行四边形 22"/>
          <p:cNvSpPr/>
          <p:nvPr userDrawn="1"/>
        </p:nvSpPr>
        <p:spPr>
          <a:xfrm>
            <a:off x="11798295" y="685489"/>
            <a:ext cx="166692" cy="97239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平行四边形 23"/>
          <p:cNvSpPr/>
          <p:nvPr userDrawn="1"/>
        </p:nvSpPr>
        <p:spPr>
          <a:xfrm>
            <a:off x="11631603" y="685489"/>
            <a:ext cx="166692" cy="97239"/>
          </a:xfrm>
          <a:prstGeom prst="parallelogram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" name="Rectangle 6"/>
          <p:cNvSpPr/>
          <p:nvPr/>
        </p:nvSpPr>
        <p:spPr>
          <a:xfrm flipV="1">
            <a:off x="0" y="6504449"/>
            <a:ext cx="12192000" cy="365124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4896643" y="6476843"/>
            <a:ext cx="2171700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DSA | HKUST(GZ)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106487" y="156576"/>
            <a:ext cx="9336257" cy="6308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defRPr lang="en-US" altLang="en-US" sz="3600" b="1" strike="noStrike" kern="1200" spc="0" baseline="0" dirty="0" smtClean="0">
                <a:solidFill>
                  <a:srgbClr val="003366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838200" y="1371600"/>
            <a:ext cx="10515600" cy="4680000"/>
          </a:xfrm>
          <a:prstGeom prst="rect">
            <a:avLst/>
          </a:prstGeom>
        </p:spPr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685800" indent="-228600">
              <a:buFont typeface="System Font Regular"/>
              <a:buChar char="–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600200" indent="-228600">
              <a:buFont typeface="System Font Regular"/>
              <a:buChar char="–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  <a:endParaRPr lang="en-GB" dirty="0"/>
          </a:p>
          <a:p>
            <a:pPr lvl="1"/>
            <a:r>
              <a:rPr lang="en-GB" dirty="0"/>
              <a:t>Second level</a:t>
            </a:r>
            <a:endParaRPr lang="en-GB" dirty="0"/>
          </a:p>
          <a:p>
            <a:pPr lvl="2"/>
            <a:r>
              <a:rPr lang="en-GB" dirty="0"/>
              <a:t>Third level</a:t>
            </a:r>
            <a:endParaRPr lang="en-GB" dirty="0"/>
          </a:p>
          <a:p>
            <a:pPr lvl="3"/>
            <a:r>
              <a:rPr lang="en-GB" dirty="0"/>
              <a:t>Fourth level</a:t>
            </a:r>
            <a:endParaRPr lang="en-GB" dirty="0"/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3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51772" y="6515381"/>
            <a:ext cx="740228" cy="365125"/>
          </a:xfrm>
          <a:prstGeom prst="rect">
            <a:avLst/>
          </a:prstGeom>
        </p:spPr>
        <p:txBody>
          <a:bodyPr anchor="ctr"/>
          <a:lstStyle>
            <a:lvl1pPr>
              <a:defRPr sz="22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48D484B4-D9FB-CC40-86CD-AFBD26B2E985}" type="slidenum">
              <a:rPr lang="en-US" smtClean="0"/>
            </a:fld>
            <a:endParaRPr lang="en-US" dirty="0"/>
          </a:p>
        </p:txBody>
      </p:sp>
      <p:sp>
        <p:nvSpPr>
          <p:cNvPr id="26" name="文本框 30"/>
          <p:cNvSpPr txBox="1"/>
          <p:nvPr userDrawn="1"/>
        </p:nvSpPr>
        <p:spPr>
          <a:xfrm>
            <a:off x="142298" y="6473952"/>
            <a:ext cx="1278571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Jing Tang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4" name="Graphic 16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42744" y="190354"/>
            <a:ext cx="1645920" cy="43152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0" y="0"/>
            <a:ext cx="3330470" cy="739776"/>
            <a:chOff x="0" y="0"/>
            <a:chExt cx="3330470" cy="739776"/>
          </a:xfrm>
        </p:grpSpPr>
        <p:grpSp>
          <p:nvGrpSpPr>
            <p:cNvPr id="12" name="组合 11"/>
            <p:cNvGrpSpPr/>
            <p:nvPr userDrawn="1"/>
          </p:nvGrpSpPr>
          <p:grpSpPr>
            <a:xfrm>
              <a:off x="142298" y="65071"/>
              <a:ext cx="1182090" cy="630862"/>
              <a:chOff x="6624541" y="159009"/>
              <a:chExt cx="731216" cy="390238"/>
            </a:xfrm>
          </p:grpSpPr>
          <p:sp>
            <p:nvSpPr>
              <p:cNvPr id="13" name="任意多边形 12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4" name="任意多边形 13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gradFill flip="none" rotWithShape="1">
                <a:gsLst>
                  <a:gs pos="29000">
                    <a:schemeClr val="accent1">
                      <a:lumMod val="75000"/>
                    </a:schemeClr>
                  </a:gs>
                  <a:gs pos="57000">
                    <a:schemeClr val="accent1">
                      <a:lumMod val="75000"/>
                      <a:alpha val="0"/>
                    </a:schemeClr>
                  </a:gs>
                </a:gsLst>
                <a:lin ang="2700000" scaled="0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9" name="任意多边形 28"/>
            <p:cNvSpPr/>
            <p:nvPr userDrawn="1"/>
          </p:nvSpPr>
          <p:spPr>
            <a:xfrm>
              <a:off x="0" y="1"/>
              <a:ext cx="2975322" cy="739775"/>
            </a:xfrm>
            <a:custGeom>
              <a:avLst/>
              <a:gdLst>
                <a:gd name="connsiteX0" fmla="*/ 0 w 2975322"/>
                <a:gd name="connsiteY0" fmla="*/ 0 h 739775"/>
                <a:gd name="connsiteX1" fmla="*/ 2975322 w 2975322"/>
                <a:gd name="connsiteY1" fmla="*/ 0 h 739775"/>
                <a:gd name="connsiteX2" fmla="*/ 2852807 w 2975322"/>
                <a:gd name="connsiteY2" fmla="*/ 121704 h 739775"/>
                <a:gd name="connsiteX3" fmla="*/ 794910 w 2975322"/>
                <a:gd name="connsiteY3" fmla="*/ 121704 h 739775"/>
                <a:gd name="connsiteX4" fmla="*/ 225889 w 2975322"/>
                <a:gd name="connsiteY4" fmla="*/ 739775 h 739775"/>
                <a:gd name="connsiteX5" fmla="*/ 0 w 2975322"/>
                <a:gd name="connsiteY5" fmla="*/ 739775 h 73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75322" h="739775">
                  <a:moveTo>
                    <a:pt x="0" y="0"/>
                  </a:moveTo>
                  <a:lnTo>
                    <a:pt x="2975322" y="0"/>
                  </a:lnTo>
                  <a:lnTo>
                    <a:pt x="2852807" y="121704"/>
                  </a:lnTo>
                  <a:lnTo>
                    <a:pt x="794910" y="121704"/>
                  </a:lnTo>
                  <a:lnTo>
                    <a:pt x="225889" y="739775"/>
                  </a:lnTo>
                  <a:lnTo>
                    <a:pt x="0" y="739775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6" name="直角三角形 15"/>
            <p:cNvSpPr/>
            <p:nvPr userDrawn="1"/>
          </p:nvSpPr>
          <p:spPr>
            <a:xfrm flipV="1">
              <a:off x="0" y="0"/>
              <a:ext cx="388144" cy="388144"/>
            </a:xfrm>
            <a:prstGeom prst="rtTriangle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7" name="任意多边形 16"/>
            <p:cNvSpPr/>
            <p:nvPr userDrawn="1"/>
          </p:nvSpPr>
          <p:spPr>
            <a:xfrm>
              <a:off x="2" y="0"/>
              <a:ext cx="606259" cy="252413"/>
            </a:xfrm>
            <a:custGeom>
              <a:avLst/>
              <a:gdLst>
                <a:gd name="connsiteX0" fmla="*/ 0 w 2353883"/>
                <a:gd name="connsiteY0" fmla="*/ 0 h 980028"/>
                <a:gd name="connsiteX1" fmla="*/ 2353883 w 2353883"/>
                <a:gd name="connsiteY1" fmla="*/ 0 h 980028"/>
                <a:gd name="connsiteX2" fmla="*/ 1367320 w 2353883"/>
                <a:gd name="connsiteY2" fmla="*/ 980028 h 980028"/>
                <a:gd name="connsiteX3" fmla="*/ 0 w 2353883"/>
                <a:gd name="connsiteY3" fmla="*/ 980028 h 9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53883" h="980028">
                  <a:moveTo>
                    <a:pt x="0" y="0"/>
                  </a:moveTo>
                  <a:lnTo>
                    <a:pt x="2353883" y="0"/>
                  </a:lnTo>
                  <a:lnTo>
                    <a:pt x="1367320" y="980028"/>
                  </a:lnTo>
                  <a:lnTo>
                    <a:pt x="0" y="980028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8" name="任意多边形 17"/>
            <p:cNvSpPr/>
            <p:nvPr userDrawn="1"/>
          </p:nvSpPr>
          <p:spPr>
            <a:xfrm>
              <a:off x="2034063" y="1"/>
              <a:ext cx="1011871" cy="555880"/>
            </a:xfrm>
            <a:custGeom>
              <a:avLst/>
              <a:gdLst>
                <a:gd name="connsiteX0" fmla="*/ 837397 w 1514221"/>
                <a:gd name="connsiteY0" fmla="*/ 0 h 831850"/>
                <a:gd name="connsiteX1" fmla="*/ 1116227 w 1514221"/>
                <a:gd name="connsiteY1" fmla="*/ 0 h 831850"/>
                <a:gd name="connsiteX2" fmla="*/ 1235391 w 1514221"/>
                <a:gd name="connsiteY2" fmla="*/ 0 h 831850"/>
                <a:gd name="connsiteX3" fmla="*/ 1514221 w 1514221"/>
                <a:gd name="connsiteY3" fmla="*/ 0 h 831850"/>
                <a:gd name="connsiteX4" fmla="*/ 676825 w 1514221"/>
                <a:gd name="connsiteY4" fmla="*/ 831850 h 831850"/>
                <a:gd name="connsiteX5" fmla="*/ 397995 w 1514221"/>
                <a:gd name="connsiteY5" fmla="*/ 831850 h 831850"/>
                <a:gd name="connsiteX6" fmla="*/ 278830 w 1514221"/>
                <a:gd name="connsiteY6" fmla="*/ 831850 h 831850"/>
                <a:gd name="connsiteX7" fmla="*/ 0 w 1514221"/>
                <a:gd name="connsiteY7" fmla="*/ 831850 h 831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14221" h="831850">
                  <a:moveTo>
                    <a:pt x="837397" y="0"/>
                  </a:moveTo>
                  <a:lnTo>
                    <a:pt x="1116227" y="0"/>
                  </a:lnTo>
                  <a:lnTo>
                    <a:pt x="1235391" y="0"/>
                  </a:lnTo>
                  <a:lnTo>
                    <a:pt x="1514221" y="0"/>
                  </a:lnTo>
                  <a:lnTo>
                    <a:pt x="676825" y="831850"/>
                  </a:lnTo>
                  <a:lnTo>
                    <a:pt x="397995" y="831850"/>
                  </a:lnTo>
                  <a:lnTo>
                    <a:pt x="278830" y="831850"/>
                  </a:lnTo>
                  <a:lnTo>
                    <a:pt x="0" y="83185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9" name="任意多边形 18"/>
            <p:cNvSpPr/>
            <p:nvPr userDrawn="1"/>
          </p:nvSpPr>
          <p:spPr>
            <a:xfrm>
              <a:off x="2659732" y="1"/>
              <a:ext cx="670738" cy="446886"/>
            </a:xfrm>
            <a:custGeom>
              <a:avLst/>
              <a:gdLst>
                <a:gd name="connsiteX0" fmla="*/ 552910 w 824374"/>
                <a:gd name="connsiteY0" fmla="*/ 0 h 549247"/>
                <a:gd name="connsiteX1" fmla="*/ 824374 w 824374"/>
                <a:gd name="connsiteY1" fmla="*/ 0 h 549247"/>
                <a:gd name="connsiteX2" fmla="*/ 271464 w 824374"/>
                <a:gd name="connsiteY2" fmla="*/ 549247 h 549247"/>
                <a:gd name="connsiteX3" fmla="*/ 0 w 824374"/>
                <a:gd name="connsiteY3" fmla="*/ 549247 h 549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4374" h="549247">
                  <a:moveTo>
                    <a:pt x="552910" y="0"/>
                  </a:moveTo>
                  <a:lnTo>
                    <a:pt x="824374" y="0"/>
                  </a:lnTo>
                  <a:lnTo>
                    <a:pt x="271464" y="549247"/>
                  </a:lnTo>
                  <a:lnTo>
                    <a:pt x="0" y="549247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21" name="任意多边形 20"/>
          <p:cNvSpPr/>
          <p:nvPr userDrawn="1"/>
        </p:nvSpPr>
        <p:spPr>
          <a:xfrm>
            <a:off x="-339254" y="546773"/>
            <a:ext cx="824374" cy="549247"/>
          </a:xfrm>
          <a:custGeom>
            <a:avLst/>
            <a:gdLst>
              <a:gd name="connsiteX0" fmla="*/ 552910 w 824374"/>
              <a:gd name="connsiteY0" fmla="*/ 0 h 549247"/>
              <a:gd name="connsiteX1" fmla="*/ 824374 w 824374"/>
              <a:gd name="connsiteY1" fmla="*/ 0 h 549247"/>
              <a:gd name="connsiteX2" fmla="*/ 271464 w 824374"/>
              <a:gd name="connsiteY2" fmla="*/ 549247 h 549247"/>
              <a:gd name="connsiteX3" fmla="*/ 0 w 824374"/>
              <a:gd name="connsiteY3" fmla="*/ 549247 h 549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374" h="549247">
                <a:moveTo>
                  <a:pt x="552910" y="0"/>
                </a:moveTo>
                <a:lnTo>
                  <a:pt x="824374" y="0"/>
                </a:lnTo>
                <a:lnTo>
                  <a:pt x="271464" y="549247"/>
                </a:lnTo>
                <a:lnTo>
                  <a:pt x="0" y="549247"/>
                </a:lnTo>
                <a:close/>
              </a:path>
            </a:pathLst>
          </a:custGeom>
          <a:gradFill>
            <a:gsLst>
              <a:gs pos="0">
                <a:schemeClr val="bg1"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2" name="直接连接符 21"/>
          <p:cNvCxnSpPr/>
          <p:nvPr userDrawn="1"/>
        </p:nvCxnSpPr>
        <p:spPr>
          <a:xfrm>
            <a:off x="0" y="843113"/>
            <a:ext cx="11964987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平行四边形 22"/>
          <p:cNvSpPr/>
          <p:nvPr userDrawn="1"/>
        </p:nvSpPr>
        <p:spPr>
          <a:xfrm>
            <a:off x="11798295" y="685489"/>
            <a:ext cx="166692" cy="97239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平行四边形 23"/>
          <p:cNvSpPr/>
          <p:nvPr userDrawn="1"/>
        </p:nvSpPr>
        <p:spPr>
          <a:xfrm>
            <a:off x="11631603" y="685489"/>
            <a:ext cx="166692" cy="97239"/>
          </a:xfrm>
          <a:prstGeom prst="parallelogram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" name="Rectangle 6"/>
          <p:cNvSpPr/>
          <p:nvPr/>
        </p:nvSpPr>
        <p:spPr>
          <a:xfrm flipV="1">
            <a:off x="0" y="6504449"/>
            <a:ext cx="12192000" cy="365124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4896643" y="6476843"/>
            <a:ext cx="2171700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DSA | HKUST(GZ)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106487" y="156576"/>
            <a:ext cx="9336257" cy="6308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defRPr lang="en-US" altLang="en-US" sz="3600" b="1" strike="noStrike" kern="1200" spc="0" baseline="0" dirty="0" smtClean="0">
                <a:solidFill>
                  <a:srgbClr val="003366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51772" y="6515381"/>
            <a:ext cx="740228" cy="365125"/>
          </a:xfrm>
          <a:prstGeom prst="rect">
            <a:avLst/>
          </a:prstGeom>
        </p:spPr>
        <p:txBody>
          <a:bodyPr anchor="ctr"/>
          <a:lstStyle>
            <a:lvl1pPr>
              <a:defRPr sz="22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48D484B4-D9FB-CC40-86CD-AFBD26B2E985}" type="slidenum">
              <a:rPr lang="en-US" smtClean="0"/>
            </a:fld>
            <a:endParaRPr lang="en-US" dirty="0"/>
          </a:p>
        </p:txBody>
      </p:sp>
      <p:sp>
        <p:nvSpPr>
          <p:cNvPr id="25" name="文本框 30"/>
          <p:cNvSpPr txBox="1"/>
          <p:nvPr userDrawn="1"/>
        </p:nvSpPr>
        <p:spPr>
          <a:xfrm>
            <a:off x="142298" y="6473952"/>
            <a:ext cx="1278571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Jing Tang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4" name="Graphic 16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42744" y="190354"/>
            <a:ext cx="1645920" cy="43152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0" y="0"/>
            <a:ext cx="3330470" cy="739776"/>
            <a:chOff x="0" y="0"/>
            <a:chExt cx="3330470" cy="739776"/>
          </a:xfrm>
        </p:grpSpPr>
        <p:grpSp>
          <p:nvGrpSpPr>
            <p:cNvPr id="12" name="组合 11"/>
            <p:cNvGrpSpPr/>
            <p:nvPr userDrawn="1"/>
          </p:nvGrpSpPr>
          <p:grpSpPr>
            <a:xfrm>
              <a:off x="142298" y="65071"/>
              <a:ext cx="1182090" cy="630862"/>
              <a:chOff x="6624541" y="159009"/>
              <a:chExt cx="731216" cy="390238"/>
            </a:xfrm>
          </p:grpSpPr>
          <p:sp>
            <p:nvSpPr>
              <p:cNvPr id="13" name="任意多边形 12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14" name="任意多边形 13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gradFill flip="none" rotWithShape="1">
                <a:gsLst>
                  <a:gs pos="29000">
                    <a:schemeClr val="accent1">
                      <a:lumMod val="75000"/>
                    </a:schemeClr>
                  </a:gs>
                  <a:gs pos="57000">
                    <a:schemeClr val="accent1">
                      <a:lumMod val="75000"/>
                      <a:alpha val="0"/>
                    </a:schemeClr>
                  </a:gs>
                </a:gsLst>
                <a:lin ang="2700000" scaled="0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 dirty="0">
                  <a:latin typeface="Calibri" panose="020F0502020204030204" pitchFamily="34" charset="0"/>
                </a:endParaRPr>
              </a:p>
            </p:txBody>
          </p:sp>
        </p:grpSp>
        <p:sp>
          <p:nvSpPr>
            <p:cNvPr id="29" name="任意多边形 28"/>
            <p:cNvSpPr/>
            <p:nvPr userDrawn="1"/>
          </p:nvSpPr>
          <p:spPr>
            <a:xfrm>
              <a:off x="0" y="1"/>
              <a:ext cx="2975322" cy="739775"/>
            </a:xfrm>
            <a:custGeom>
              <a:avLst/>
              <a:gdLst>
                <a:gd name="connsiteX0" fmla="*/ 0 w 2975322"/>
                <a:gd name="connsiteY0" fmla="*/ 0 h 739775"/>
                <a:gd name="connsiteX1" fmla="*/ 2975322 w 2975322"/>
                <a:gd name="connsiteY1" fmla="*/ 0 h 739775"/>
                <a:gd name="connsiteX2" fmla="*/ 2852807 w 2975322"/>
                <a:gd name="connsiteY2" fmla="*/ 121704 h 739775"/>
                <a:gd name="connsiteX3" fmla="*/ 794910 w 2975322"/>
                <a:gd name="connsiteY3" fmla="*/ 121704 h 739775"/>
                <a:gd name="connsiteX4" fmla="*/ 225889 w 2975322"/>
                <a:gd name="connsiteY4" fmla="*/ 739775 h 739775"/>
                <a:gd name="connsiteX5" fmla="*/ 0 w 2975322"/>
                <a:gd name="connsiteY5" fmla="*/ 739775 h 73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75322" h="739775">
                  <a:moveTo>
                    <a:pt x="0" y="0"/>
                  </a:moveTo>
                  <a:lnTo>
                    <a:pt x="2975322" y="0"/>
                  </a:lnTo>
                  <a:lnTo>
                    <a:pt x="2852807" y="121704"/>
                  </a:lnTo>
                  <a:lnTo>
                    <a:pt x="794910" y="121704"/>
                  </a:lnTo>
                  <a:lnTo>
                    <a:pt x="225889" y="739775"/>
                  </a:lnTo>
                  <a:lnTo>
                    <a:pt x="0" y="739775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6" name="直角三角形 15"/>
            <p:cNvSpPr/>
            <p:nvPr userDrawn="1"/>
          </p:nvSpPr>
          <p:spPr>
            <a:xfrm flipV="1">
              <a:off x="0" y="0"/>
              <a:ext cx="388144" cy="388144"/>
            </a:xfrm>
            <a:prstGeom prst="rtTriangle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7" name="任意多边形 16"/>
            <p:cNvSpPr/>
            <p:nvPr userDrawn="1"/>
          </p:nvSpPr>
          <p:spPr>
            <a:xfrm>
              <a:off x="2" y="0"/>
              <a:ext cx="606259" cy="252413"/>
            </a:xfrm>
            <a:custGeom>
              <a:avLst/>
              <a:gdLst>
                <a:gd name="connsiteX0" fmla="*/ 0 w 2353883"/>
                <a:gd name="connsiteY0" fmla="*/ 0 h 980028"/>
                <a:gd name="connsiteX1" fmla="*/ 2353883 w 2353883"/>
                <a:gd name="connsiteY1" fmla="*/ 0 h 980028"/>
                <a:gd name="connsiteX2" fmla="*/ 1367320 w 2353883"/>
                <a:gd name="connsiteY2" fmla="*/ 980028 h 980028"/>
                <a:gd name="connsiteX3" fmla="*/ 0 w 2353883"/>
                <a:gd name="connsiteY3" fmla="*/ 980028 h 9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53883" h="980028">
                  <a:moveTo>
                    <a:pt x="0" y="0"/>
                  </a:moveTo>
                  <a:lnTo>
                    <a:pt x="2353883" y="0"/>
                  </a:lnTo>
                  <a:lnTo>
                    <a:pt x="1367320" y="980028"/>
                  </a:lnTo>
                  <a:lnTo>
                    <a:pt x="0" y="980028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8" name="任意多边形 17"/>
            <p:cNvSpPr/>
            <p:nvPr userDrawn="1"/>
          </p:nvSpPr>
          <p:spPr>
            <a:xfrm>
              <a:off x="2034063" y="1"/>
              <a:ext cx="1011871" cy="555880"/>
            </a:xfrm>
            <a:custGeom>
              <a:avLst/>
              <a:gdLst>
                <a:gd name="connsiteX0" fmla="*/ 837397 w 1514221"/>
                <a:gd name="connsiteY0" fmla="*/ 0 h 831850"/>
                <a:gd name="connsiteX1" fmla="*/ 1116227 w 1514221"/>
                <a:gd name="connsiteY1" fmla="*/ 0 h 831850"/>
                <a:gd name="connsiteX2" fmla="*/ 1235391 w 1514221"/>
                <a:gd name="connsiteY2" fmla="*/ 0 h 831850"/>
                <a:gd name="connsiteX3" fmla="*/ 1514221 w 1514221"/>
                <a:gd name="connsiteY3" fmla="*/ 0 h 831850"/>
                <a:gd name="connsiteX4" fmla="*/ 676825 w 1514221"/>
                <a:gd name="connsiteY4" fmla="*/ 831850 h 831850"/>
                <a:gd name="connsiteX5" fmla="*/ 397995 w 1514221"/>
                <a:gd name="connsiteY5" fmla="*/ 831850 h 831850"/>
                <a:gd name="connsiteX6" fmla="*/ 278830 w 1514221"/>
                <a:gd name="connsiteY6" fmla="*/ 831850 h 831850"/>
                <a:gd name="connsiteX7" fmla="*/ 0 w 1514221"/>
                <a:gd name="connsiteY7" fmla="*/ 831850 h 831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14221" h="831850">
                  <a:moveTo>
                    <a:pt x="837397" y="0"/>
                  </a:moveTo>
                  <a:lnTo>
                    <a:pt x="1116227" y="0"/>
                  </a:lnTo>
                  <a:lnTo>
                    <a:pt x="1235391" y="0"/>
                  </a:lnTo>
                  <a:lnTo>
                    <a:pt x="1514221" y="0"/>
                  </a:lnTo>
                  <a:lnTo>
                    <a:pt x="676825" y="831850"/>
                  </a:lnTo>
                  <a:lnTo>
                    <a:pt x="397995" y="831850"/>
                  </a:lnTo>
                  <a:lnTo>
                    <a:pt x="278830" y="831850"/>
                  </a:lnTo>
                  <a:lnTo>
                    <a:pt x="0" y="83185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9" name="任意多边形 18"/>
            <p:cNvSpPr/>
            <p:nvPr userDrawn="1"/>
          </p:nvSpPr>
          <p:spPr>
            <a:xfrm>
              <a:off x="2659732" y="1"/>
              <a:ext cx="670738" cy="446886"/>
            </a:xfrm>
            <a:custGeom>
              <a:avLst/>
              <a:gdLst>
                <a:gd name="connsiteX0" fmla="*/ 552910 w 824374"/>
                <a:gd name="connsiteY0" fmla="*/ 0 h 549247"/>
                <a:gd name="connsiteX1" fmla="*/ 824374 w 824374"/>
                <a:gd name="connsiteY1" fmla="*/ 0 h 549247"/>
                <a:gd name="connsiteX2" fmla="*/ 271464 w 824374"/>
                <a:gd name="connsiteY2" fmla="*/ 549247 h 549247"/>
                <a:gd name="connsiteX3" fmla="*/ 0 w 824374"/>
                <a:gd name="connsiteY3" fmla="*/ 549247 h 549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4374" h="549247">
                  <a:moveTo>
                    <a:pt x="552910" y="0"/>
                  </a:moveTo>
                  <a:lnTo>
                    <a:pt x="824374" y="0"/>
                  </a:lnTo>
                  <a:lnTo>
                    <a:pt x="271464" y="549247"/>
                  </a:lnTo>
                  <a:lnTo>
                    <a:pt x="0" y="549247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</p:grpSp>
      <p:sp>
        <p:nvSpPr>
          <p:cNvPr id="21" name="任意多边形 20"/>
          <p:cNvSpPr/>
          <p:nvPr userDrawn="1"/>
        </p:nvSpPr>
        <p:spPr>
          <a:xfrm>
            <a:off x="-339254" y="546773"/>
            <a:ext cx="824374" cy="549247"/>
          </a:xfrm>
          <a:custGeom>
            <a:avLst/>
            <a:gdLst>
              <a:gd name="connsiteX0" fmla="*/ 552910 w 824374"/>
              <a:gd name="connsiteY0" fmla="*/ 0 h 549247"/>
              <a:gd name="connsiteX1" fmla="*/ 824374 w 824374"/>
              <a:gd name="connsiteY1" fmla="*/ 0 h 549247"/>
              <a:gd name="connsiteX2" fmla="*/ 271464 w 824374"/>
              <a:gd name="connsiteY2" fmla="*/ 549247 h 549247"/>
              <a:gd name="connsiteX3" fmla="*/ 0 w 824374"/>
              <a:gd name="connsiteY3" fmla="*/ 549247 h 549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374" h="549247">
                <a:moveTo>
                  <a:pt x="552910" y="0"/>
                </a:moveTo>
                <a:lnTo>
                  <a:pt x="824374" y="0"/>
                </a:lnTo>
                <a:lnTo>
                  <a:pt x="271464" y="549247"/>
                </a:lnTo>
                <a:lnTo>
                  <a:pt x="0" y="549247"/>
                </a:lnTo>
                <a:close/>
              </a:path>
            </a:pathLst>
          </a:custGeom>
          <a:gradFill>
            <a:gsLst>
              <a:gs pos="0">
                <a:schemeClr val="bg1"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dirty="0">
              <a:latin typeface="Calibri" panose="020F0502020204030204" pitchFamily="34" charset="0"/>
            </a:endParaRPr>
          </a:p>
        </p:txBody>
      </p:sp>
      <p:cxnSp>
        <p:nvCxnSpPr>
          <p:cNvPr id="22" name="直接连接符 21"/>
          <p:cNvCxnSpPr/>
          <p:nvPr userDrawn="1"/>
        </p:nvCxnSpPr>
        <p:spPr>
          <a:xfrm>
            <a:off x="0" y="843113"/>
            <a:ext cx="11964987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平行四边形 22"/>
          <p:cNvSpPr/>
          <p:nvPr userDrawn="1"/>
        </p:nvSpPr>
        <p:spPr>
          <a:xfrm>
            <a:off x="11798295" y="685489"/>
            <a:ext cx="166692" cy="97239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24" name="平行四边形 23"/>
          <p:cNvSpPr/>
          <p:nvPr userDrawn="1"/>
        </p:nvSpPr>
        <p:spPr>
          <a:xfrm>
            <a:off x="11631603" y="685489"/>
            <a:ext cx="166692" cy="97239"/>
          </a:xfrm>
          <a:prstGeom prst="parallelogram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28" name="Rectangle 6"/>
          <p:cNvSpPr/>
          <p:nvPr/>
        </p:nvSpPr>
        <p:spPr>
          <a:xfrm flipV="1">
            <a:off x="0" y="6504449"/>
            <a:ext cx="12192000" cy="365124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4896643" y="6476843"/>
            <a:ext cx="2171700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DSA | HKUST(GZ)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51772" y="6515381"/>
            <a:ext cx="740228" cy="365125"/>
          </a:xfrm>
          <a:prstGeom prst="rect">
            <a:avLst/>
          </a:prstGeom>
        </p:spPr>
        <p:txBody>
          <a:bodyPr anchor="ctr"/>
          <a:lstStyle>
            <a:lvl1pPr>
              <a:defRPr sz="22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48D484B4-D9FB-CC40-86CD-AFBD26B2E985}" type="slidenum">
              <a:rPr lang="en-US" smtClean="0"/>
            </a:fld>
            <a:endParaRPr lang="en-US" dirty="0"/>
          </a:p>
        </p:txBody>
      </p:sp>
      <p:sp>
        <p:nvSpPr>
          <p:cNvPr id="25" name="文本框 30"/>
          <p:cNvSpPr txBox="1"/>
          <p:nvPr userDrawn="1"/>
        </p:nvSpPr>
        <p:spPr>
          <a:xfrm>
            <a:off x="142298" y="6473952"/>
            <a:ext cx="1278571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Jing Tang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3" name="Graphic 16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42744" y="190354"/>
            <a:ext cx="1645920" cy="43152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0" y="0"/>
            <a:ext cx="3330470" cy="739776"/>
            <a:chOff x="0" y="0"/>
            <a:chExt cx="3330470" cy="739776"/>
          </a:xfrm>
        </p:grpSpPr>
        <p:grpSp>
          <p:nvGrpSpPr>
            <p:cNvPr id="12" name="组合 11"/>
            <p:cNvGrpSpPr/>
            <p:nvPr userDrawn="1"/>
          </p:nvGrpSpPr>
          <p:grpSpPr>
            <a:xfrm>
              <a:off x="142298" y="65071"/>
              <a:ext cx="1182090" cy="630862"/>
              <a:chOff x="6624541" y="159009"/>
              <a:chExt cx="731216" cy="390238"/>
            </a:xfrm>
          </p:grpSpPr>
          <p:sp>
            <p:nvSpPr>
              <p:cNvPr id="13" name="任意多边形 12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14" name="任意多边形 13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gradFill flip="none" rotWithShape="1">
                <a:gsLst>
                  <a:gs pos="29000">
                    <a:schemeClr val="accent1">
                      <a:lumMod val="75000"/>
                    </a:schemeClr>
                  </a:gs>
                  <a:gs pos="57000">
                    <a:schemeClr val="accent1">
                      <a:lumMod val="75000"/>
                      <a:alpha val="0"/>
                    </a:schemeClr>
                  </a:gs>
                </a:gsLst>
                <a:lin ang="2700000" scaled="0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 dirty="0">
                  <a:latin typeface="Calibri" panose="020F0502020204030204" pitchFamily="34" charset="0"/>
                </a:endParaRPr>
              </a:p>
            </p:txBody>
          </p:sp>
        </p:grpSp>
        <p:sp>
          <p:nvSpPr>
            <p:cNvPr id="29" name="任意多边形 28"/>
            <p:cNvSpPr/>
            <p:nvPr userDrawn="1"/>
          </p:nvSpPr>
          <p:spPr>
            <a:xfrm>
              <a:off x="0" y="1"/>
              <a:ext cx="2975322" cy="739775"/>
            </a:xfrm>
            <a:custGeom>
              <a:avLst/>
              <a:gdLst>
                <a:gd name="connsiteX0" fmla="*/ 0 w 2975322"/>
                <a:gd name="connsiteY0" fmla="*/ 0 h 739775"/>
                <a:gd name="connsiteX1" fmla="*/ 2975322 w 2975322"/>
                <a:gd name="connsiteY1" fmla="*/ 0 h 739775"/>
                <a:gd name="connsiteX2" fmla="*/ 2852807 w 2975322"/>
                <a:gd name="connsiteY2" fmla="*/ 121704 h 739775"/>
                <a:gd name="connsiteX3" fmla="*/ 794910 w 2975322"/>
                <a:gd name="connsiteY3" fmla="*/ 121704 h 739775"/>
                <a:gd name="connsiteX4" fmla="*/ 225889 w 2975322"/>
                <a:gd name="connsiteY4" fmla="*/ 739775 h 739775"/>
                <a:gd name="connsiteX5" fmla="*/ 0 w 2975322"/>
                <a:gd name="connsiteY5" fmla="*/ 739775 h 73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75322" h="739775">
                  <a:moveTo>
                    <a:pt x="0" y="0"/>
                  </a:moveTo>
                  <a:lnTo>
                    <a:pt x="2975322" y="0"/>
                  </a:lnTo>
                  <a:lnTo>
                    <a:pt x="2852807" y="121704"/>
                  </a:lnTo>
                  <a:lnTo>
                    <a:pt x="794910" y="121704"/>
                  </a:lnTo>
                  <a:lnTo>
                    <a:pt x="225889" y="739775"/>
                  </a:lnTo>
                  <a:lnTo>
                    <a:pt x="0" y="739775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6" name="直角三角形 15"/>
            <p:cNvSpPr/>
            <p:nvPr userDrawn="1"/>
          </p:nvSpPr>
          <p:spPr>
            <a:xfrm flipV="1">
              <a:off x="0" y="0"/>
              <a:ext cx="388144" cy="388144"/>
            </a:xfrm>
            <a:prstGeom prst="rtTriangle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7" name="任意多边形 16"/>
            <p:cNvSpPr/>
            <p:nvPr userDrawn="1"/>
          </p:nvSpPr>
          <p:spPr>
            <a:xfrm>
              <a:off x="2" y="0"/>
              <a:ext cx="606259" cy="252413"/>
            </a:xfrm>
            <a:custGeom>
              <a:avLst/>
              <a:gdLst>
                <a:gd name="connsiteX0" fmla="*/ 0 w 2353883"/>
                <a:gd name="connsiteY0" fmla="*/ 0 h 980028"/>
                <a:gd name="connsiteX1" fmla="*/ 2353883 w 2353883"/>
                <a:gd name="connsiteY1" fmla="*/ 0 h 980028"/>
                <a:gd name="connsiteX2" fmla="*/ 1367320 w 2353883"/>
                <a:gd name="connsiteY2" fmla="*/ 980028 h 980028"/>
                <a:gd name="connsiteX3" fmla="*/ 0 w 2353883"/>
                <a:gd name="connsiteY3" fmla="*/ 980028 h 9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53883" h="980028">
                  <a:moveTo>
                    <a:pt x="0" y="0"/>
                  </a:moveTo>
                  <a:lnTo>
                    <a:pt x="2353883" y="0"/>
                  </a:lnTo>
                  <a:lnTo>
                    <a:pt x="1367320" y="980028"/>
                  </a:lnTo>
                  <a:lnTo>
                    <a:pt x="0" y="980028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8" name="任意多边形 17"/>
            <p:cNvSpPr/>
            <p:nvPr userDrawn="1"/>
          </p:nvSpPr>
          <p:spPr>
            <a:xfrm>
              <a:off x="2034063" y="1"/>
              <a:ext cx="1011871" cy="555880"/>
            </a:xfrm>
            <a:custGeom>
              <a:avLst/>
              <a:gdLst>
                <a:gd name="connsiteX0" fmla="*/ 837397 w 1514221"/>
                <a:gd name="connsiteY0" fmla="*/ 0 h 831850"/>
                <a:gd name="connsiteX1" fmla="*/ 1116227 w 1514221"/>
                <a:gd name="connsiteY1" fmla="*/ 0 h 831850"/>
                <a:gd name="connsiteX2" fmla="*/ 1235391 w 1514221"/>
                <a:gd name="connsiteY2" fmla="*/ 0 h 831850"/>
                <a:gd name="connsiteX3" fmla="*/ 1514221 w 1514221"/>
                <a:gd name="connsiteY3" fmla="*/ 0 h 831850"/>
                <a:gd name="connsiteX4" fmla="*/ 676825 w 1514221"/>
                <a:gd name="connsiteY4" fmla="*/ 831850 h 831850"/>
                <a:gd name="connsiteX5" fmla="*/ 397995 w 1514221"/>
                <a:gd name="connsiteY5" fmla="*/ 831850 h 831850"/>
                <a:gd name="connsiteX6" fmla="*/ 278830 w 1514221"/>
                <a:gd name="connsiteY6" fmla="*/ 831850 h 831850"/>
                <a:gd name="connsiteX7" fmla="*/ 0 w 1514221"/>
                <a:gd name="connsiteY7" fmla="*/ 831850 h 831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14221" h="831850">
                  <a:moveTo>
                    <a:pt x="837397" y="0"/>
                  </a:moveTo>
                  <a:lnTo>
                    <a:pt x="1116227" y="0"/>
                  </a:lnTo>
                  <a:lnTo>
                    <a:pt x="1235391" y="0"/>
                  </a:lnTo>
                  <a:lnTo>
                    <a:pt x="1514221" y="0"/>
                  </a:lnTo>
                  <a:lnTo>
                    <a:pt x="676825" y="831850"/>
                  </a:lnTo>
                  <a:lnTo>
                    <a:pt x="397995" y="831850"/>
                  </a:lnTo>
                  <a:lnTo>
                    <a:pt x="278830" y="831850"/>
                  </a:lnTo>
                  <a:lnTo>
                    <a:pt x="0" y="83185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9" name="任意多边形 18"/>
            <p:cNvSpPr/>
            <p:nvPr userDrawn="1"/>
          </p:nvSpPr>
          <p:spPr>
            <a:xfrm>
              <a:off x="2659732" y="1"/>
              <a:ext cx="670738" cy="446886"/>
            </a:xfrm>
            <a:custGeom>
              <a:avLst/>
              <a:gdLst>
                <a:gd name="connsiteX0" fmla="*/ 552910 w 824374"/>
                <a:gd name="connsiteY0" fmla="*/ 0 h 549247"/>
                <a:gd name="connsiteX1" fmla="*/ 824374 w 824374"/>
                <a:gd name="connsiteY1" fmla="*/ 0 h 549247"/>
                <a:gd name="connsiteX2" fmla="*/ 271464 w 824374"/>
                <a:gd name="connsiteY2" fmla="*/ 549247 h 549247"/>
                <a:gd name="connsiteX3" fmla="*/ 0 w 824374"/>
                <a:gd name="connsiteY3" fmla="*/ 549247 h 549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4374" h="549247">
                  <a:moveTo>
                    <a:pt x="552910" y="0"/>
                  </a:moveTo>
                  <a:lnTo>
                    <a:pt x="824374" y="0"/>
                  </a:lnTo>
                  <a:lnTo>
                    <a:pt x="271464" y="549247"/>
                  </a:lnTo>
                  <a:lnTo>
                    <a:pt x="0" y="549247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</p:grpSp>
      <p:sp>
        <p:nvSpPr>
          <p:cNvPr id="21" name="任意多边形 20"/>
          <p:cNvSpPr/>
          <p:nvPr userDrawn="1"/>
        </p:nvSpPr>
        <p:spPr>
          <a:xfrm>
            <a:off x="-339254" y="546773"/>
            <a:ext cx="824374" cy="549247"/>
          </a:xfrm>
          <a:custGeom>
            <a:avLst/>
            <a:gdLst>
              <a:gd name="connsiteX0" fmla="*/ 552910 w 824374"/>
              <a:gd name="connsiteY0" fmla="*/ 0 h 549247"/>
              <a:gd name="connsiteX1" fmla="*/ 824374 w 824374"/>
              <a:gd name="connsiteY1" fmla="*/ 0 h 549247"/>
              <a:gd name="connsiteX2" fmla="*/ 271464 w 824374"/>
              <a:gd name="connsiteY2" fmla="*/ 549247 h 549247"/>
              <a:gd name="connsiteX3" fmla="*/ 0 w 824374"/>
              <a:gd name="connsiteY3" fmla="*/ 549247 h 549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374" h="549247">
                <a:moveTo>
                  <a:pt x="552910" y="0"/>
                </a:moveTo>
                <a:lnTo>
                  <a:pt x="824374" y="0"/>
                </a:lnTo>
                <a:lnTo>
                  <a:pt x="271464" y="549247"/>
                </a:lnTo>
                <a:lnTo>
                  <a:pt x="0" y="549247"/>
                </a:lnTo>
                <a:close/>
              </a:path>
            </a:pathLst>
          </a:custGeom>
          <a:gradFill>
            <a:gsLst>
              <a:gs pos="0">
                <a:schemeClr val="bg1"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dirty="0">
              <a:latin typeface="Calibri" panose="020F0502020204030204" pitchFamily="34" charset="0"/>
            </a:endParaRPr>
          </a:p>
        </p:txBody>
      </p:sp>
      <p:cxnSp>
        <p:nvCxnSpPr>
          <p:cNvPr id="22" name="直接连接符 21"/>
          <p:cNvCxnSpPr/>
          <p:nvPr userDrawn="1"/>
        </p:nvCxnSpPr>
        <p:spPr>
          <a:xfrm>
            <a:off x="0" y="843113"/>
            <a:ext cx="11964987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平行四边形 22"/>
          <p:cNvSpPr/>
          <p:nvPr userDrawn="1"/>
        </p:nvSpPr>
        <p:spPr>
          <a:xfrm>
            <a:off x="11798295" y="685489"/>
            <a:ext cx="166692" cy="97239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24" name="平行四边形 23"/>
          <p:cNvSpPr/>
          <p:nvPr userDrawn="1"/>
        </p:nvSpPr>
        <p:spPr>
          <a:xfrm>
            <a:off x="11631603" y="685489"/>
            <a:ext cx="166692" cy="97239"/>
          </a:xfrm>
          <a:prstGeom prst="parallelogram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28" name="Rectangle 6"/>
          <p:cNvSpPr/>
          <p:nvPr/>
        </p:nvSpPr>
        <p:spPr>
          <a:xfrm flipV="1">
            <a:off x="0" y="6504449"/>
            <a:ext cx="12192000" cy="365124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4896643" y="6476843"/>
            <a:ext cx="2171700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DSA | HKUST(GZ)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51772" y="6515381"/>
            <a:ext cx="740228" cy="365125"/>
          </a:xfrm>
          <a:prstGeom prst="rect">
            <a:avLst/>
          </a:prstGeom>
        </p:spPr>
        <p:txBody>
          <a:bodyPr anchor="ctr"/>
          <a:lstStyle>
            <a:lvl1pPr>
              <a:defRPr sz="22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48D484B4-D9FB-CC40-86CD-AFBD26B2E985}" type="slidenum">
              <a:rPr lang="en-US" smtClean="0"/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2685034"/>
            <a:ext cx="12192000" cy="1675309"/>
          </a:xfrm>
          <a:prstGeom prst="rect">
            <a:avLst/>
          </a:prstGeom>
          <a:solidFill>
            <a:srgbClr val="003366"/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25" name="文本框 30"/>
          <p:cNvSpPr txBox="1"/>
          <p:nvPr userDrawn="1"/>
        </p:nvSpPr>
        <p:spPr>
          <a:xfrm>
            <a:off x="142298" y="6473952"/>
            <a:ext cx="1278571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Jing Tang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4" name="Graphic 16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42744" y="190354"/>
            <a:ext cx="1645920" cy="43152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98924" y="914518"/>
            <a:ext cx="9800211" cy="2570731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198924" y="3560859"/>
            <a:ext cx="9800211" cy="147259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635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8235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12063" y="6315214"/>
            <a:ext cx="2700278" cy="316841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425" y="6315214"/>
            <a:ext cx="3960409" cy="316841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878516" y="6315214"/>
            <a:ext cx="2700278" cy="316841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0"/>
            <a:ext cx="12196761" cy="6858001"/>
          </a:xfrm>
          <a:prstGeom prst="rect">
            <a:avLst/>
          </a:prstGeom>
          <a:gradFill>
            <a:gsLst>
              <a:gs pos="33000">
                <a:srgbClr val="FFFFFF">
                  <a:alpha val="89000"/>
                </a:srgbClr>
              </a:gs>
              <a:gs pos="7000">
                <a:schemeClr val="bg1"/>
              </a:gs>
              <a:gs pos="67000">
                <a:schemeClr val="bg1">
                  <a:alpha val="55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pic>
        <p:nvPicPr>
          <p:cNvPr id="24" name="图片 3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43" r="6443"/>
          <a:stretch>
            <a:fillRect/>
          </a:stretch>
        </p:blipFill>
        <p:spPr>
          <a:xfrm>
            <a:off x="0" y="0"/>
            <a:ext cx="12196761" cy="6858000"/>
          </a:xfrm>
          <a:prstGeom prst="rect">
            <a:avLst/>
          </a:prstGeom>
        </p:spPr>
      </p:pic>
      <p:sp>
        <p:nvSpPr>
          <p:cNvPr id="4" name="任意多边形: 形状 3"/>
          <p:cNvSpPr/>
          <p:nvPr userDrawn="1"/>
        </p:nvSpPr>
        <p:spPr>
          <a:xfrm rot="1946637">
            <a:off x="11291772" y="4484088"/>
            <a:ext cx="1342588" cy="2965475"/>
          </a:xfrm>
          <a:custGeom>
            <a:avLst/>
            <a:gdLst>
              <a:gd name="connsiteX0" fmla="*/ 0 w 1342588"/>
              <a:gd name="connsiteY0" fmla="*/ 0 h 2965475"/>
              <a:gd name="connsiteX1" fmla="*/ 1342588 w 1342588"/>
              <a:gd name="connsiteY1" fmla="*/ 2111997 h 2965475"/>
              <a:gd name="connsiteX2" fmla="*/ 0 w 1342588"/>
              <a:gd name="connsiteY2" fmla="*/ 2965475 h 2965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42588" h="2965475">
                <a:moveTo>
                  <a:pt x="0" y="0"/>
                </a:moveTo>
                <a:lnTo>
                  <a:pt x="1342588" y="2111997"/>
                </a:lnTo>
                <a:lnTo>
                  <a:pt x="0" y="296547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80" name="任意多边形: 形状 79"/>
          <p:cNvSpPr/>
          <p:nvPr userDrawn="1"/>
        </p:nvSpPr>
        <p:spPr>
          <a:xfrm>
            <a:off x="1" y="1"/>
            <a:ext cx="5781347" cy="6857999"/>
          </a:xfrm>
          <a:custGeom>
            <a:avLst/>
            <a:gdLst>
              <a:gd name="connsiteX0" fmla="*/ 0 w 5781347"/>
              <a:gd name="connsiteY0" fmla="*/ 0 h 6857999"/>
              <a:gd name="connsiteX1" fmla="*/ 5781347 w 5781347"/>
              <a:gd name="connsiteY1" fmla="*/ 0 h 6857999"/>
              <a:gd name="connsiteX2" fmla="*/ 1450589 w 5781347"/>
              <a:gd name="connsiteY2" fmla="*/ 6857999 h 6857999"/>
              <a:gd name="connsiteX3" fmla="*/ 0 w 5781347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1347" h="6857999">
                <a:moveTo>
                  <a:pt x="0" y="0"/>
                </a:moveTo>
                <a:lnTo>
                  <a:pt x="5781347" y="0"/>
                </a:lnTo>
                <a:lnTo>
                  <a:pt x="1450589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9" name="任意多边形: 形状 78"/>
          <p:cNvSpPr/>
          <p:nvPr userDrawn="1"/>
        </p:nvSpPr>
        <p:spPr>
          <a:xfrm rot="1946637">
            <a:off x="-720317" y="-1899824"/>
            <a:ext cx="4902793" cy="7492316"/>
          </a:xfrm>
          <a:custGeom>
            <a:avLst/>
            <a:gdLst>
              <a:gd name="connsiteX0" fmla="*/ 0 w 4902793"/>
              <a:gd name="connsiteY0" fmla="*/ 3116685 h 7492316"/>
              <a:gd name="connsiteX1" fmla="*/ 4902793 w 4902793"/>
              <a:gd name="connsiteY1" fmla="*/ 0 h 7492316"/>
              <a:gd name="connsiteX2" fmla="*/ 4902793 w 4902793"/>
              <a:gd name="connsiteY2" fmla="*/ 7492316 h 7492316"/>
              <a:gd name="connsiteX3" fmla="*/ 2781570 w 4902793"/>
              <a:gd name="connsiteY3" fmla="*/ 7492316 h 7492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02793" h="7492316">
                <a:moveTo>
                  <a:pt x="0" y="3116685"/>
                </a:moveTo>
                <a:lnTo>
                  <a:pt x="4902793" y="0"/>
                </a:lnTo>
                <a:lnTo>
                  <a:pt x="4902793" y="7492316"/>
                </a:lnTo>
                <a:lnTo>
                  <a:pt x="2781570" y="7492316"/>
                </a:lnTo>
                <a:close/>
              </a:path>
            </a:pathLst>
          </a:custGeom>
          <a:solidFill>
            <a:schemeClr val="accent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" name="任意多边形: 形状 6"/>
          <p:cNvSpPr/>
          <p:nvPr userDrawn="1"/>
        </p:nvSpPr>
        <p:spPr>
          <a:xfrm rot="1946637">
            <a:off x="-1004883" y="3894140"/>
            <a:ext cx="3917268" cy="185603"/>
          </a:xfrm>
          <a:custGeom>
            <a:avLst/>
            <a:gdLst>
              <a:gd name="connsiteX0" fmla="*/ 0 w 3917268"/>
              <a:gd name="connsiteY0" fmla="*/ 0 h 185603"/>
              <a:gd name="connsiteX1" fmla="*/ 3917268 w 3917268"/>
              <a:gd name="connsiteY1" fmla="*/ 0 h 185603"/>
              <a:gd name="connsiteX2" fmla="*/ 3917268 w 3917268"/>
              <a:gd name="connsiteY2" fmla="*/ 185603 h 185603"/>
              <a:gd name="connsiteX3" fmla="*/ 117987 w 3917268"/>
              <a:gd name="connsiteY3" fmla="*/ 185603 h 185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17268" h="185603">
                <a:moveTo>
                  <a:pt x="0" y="0"/>
                </a:moveTo>
                <a:lnTo>
                  <a:pt x="3917268" y="0"/>
                </a:lnTo>
                <a:lnTo>
                  <a:pt x="3917268" y="185603"/>
                </a:lnTo>
                <a:lnTo>
                  <a:pt x="117987" y="185603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66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7" name="任意多边形: 形状 76"/>
          <p:cNvSpPr/>
          <p:nvPr userDrawn="1"/>
        </p:nvSpPr>
        <p:spPr>
          <a:xfrm rot="1946637">
            <a:off x="243137" y="-1618737"/>
            <a:ext cx="4301549" cy="5957100"/>
          </a:xfrm>
          <a:custGeom>
            <a:avLst/>
            <a:gdLst>
              <a:gd name="connsiteX0" fmla="*/ 2401963 w 4301549"/>
              <a:gd name="connsiteY0" fmla="*/ 1207559 h 5957100"/>
              <a:gd name="connsiteX1" fmla="*/ 4301548 w 4301549"/>
              <a:gd name="connsiteY1" fmla="*/ 0 h 5957100"/>
              <a:gd name="connsiteX2" fmla="*/ 4301549 w 4301549"/>
              <a:gd name="connsiteY2" fmla="*/ 5957100 h 5957100"/>
              <a:gd name="connsiteX3" fmla="*/ 1207559 w 4301549"/>
              <a:gd name="connsiteY3" fmla="*/ 5957100 h 5957100"/>
              <a:gd name="connsiteX4" fmla="*/ 0 w 4301549"/>
              <a:gd name="connsiteY4" fmla="*/ 4057513 h 5957100"/>
              <a:gd name="connsiteX5" fmla="*/ 2401963 w 4301549"/>
              <a:gd name="connsiteY5" fmla="*/ 4057513 h 5957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01549" h="5957100">
                <a:moveTo>
                  <a:pt x="2401963" y="1207559"/>
                </a:moveTo>
                <a:lnTo>
                  <a:pt x="4301548" y="0"/>
                </a:lnTo>
                <a:lnTo>
                  <a:pt x="4301549" y="5957100"/>
                </a:lnTo>
                <a:lnTo>
                  <a:pt x="1207559" y="5957100"/>
                </a:lnTo>
                <a:lnTo>
                  <a:pt x="0" y="4057513"/>
                </a:lnTo>
                <a:lnTo>
                  <a:pt x="2401963" y="4057513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43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81" name="任意多边形: 形状 80"/>
          <p:cNvSpPr/>
          <p:nvPr userDrawn="1"/>
        </p:nvSpPr>
        <p:spPr>
          <a:xfrm flipH="1">
            <a:off x="0" y="2624220"/>
            <a:ext cx="12192000" cy="2383200"/>
          </a:xfrm>
          <a:custGeom>
            <a:avLst/>
            <a:gdLst>
              <a:gd name="connsiteX0" fmla="*/ 12192000 w 12192000"/>
              <a:gd name="connsiteY0" fmla="*/ 0 h 2383200"/>
              <a:gd name="connsiteX1" fmla="*/ 11953021 w 12192000"/>
              <a:gd name="connsiteY1" fmla="*/ 0 h 2383200"/>
              <a:gd name="connsiteX2" fmla="*/ 537341 w 12192000"/>
              <a:gd name="connsiteY2" fmla="*/ 0 h 2383200"/>
              <a:gd name="connsiteX3" fmla="*/ 0 w 12192000"/>
              <a:gd name="connsiteY3" fmla="*/ 0 h 2383200"/>
              <a:gd name="connsiteX4" fmla="*/ 0 w 12192000"/>
              <a:gd name="connsiteY4" fmla="*/ 2383200 h 2383200"/>
              <a:gd name="connsiteX5" fmla="*/ 537341 w 12192000"/>
              <a:gd name="connsiteY5" fmla="*/ 2383200 h 2383200"/>
              <a:gd name="connsiteX6" fmla="*/ 8212875 w 12192000"/>
              <a:gd name="connsiteY6" fmla="*/ 2383200 h 2383200"/>
              <a:gd name="connsiteX7" fmla="*/ 8750216 w 12192000"/>
              <a:gd name="connsiteY7" fmla="*/ 2383200 h 2383200"/>
              <a:gd name="connsiteX8" fmla="*/ 12192000 w 12192000"/>
              <a:gd name="connsiteY8" fmla="*/ 190115 h 238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2383200">
                <a:moveTo>
                  <a:pt x="12192000" y="0"/>
                </a:moveTo>
                <a:lnTo>
                  <a:pt x="11953021" y="0"/>
                </a:lnTo>
                <a:lnTo>
                  <a:pt x="537341" y="0"/>
                </a:lnTo>
                <a:lnTo>
                  <a:pt x="0" y="0"/>
                </a:lnTo>
                <a:lnTo>
                  <a:pt x="0" y="2383200"/>
                </a:lnTo>
                <a:lnTo>
                  <a:pt x="537341" y="2383200"/>
                </a:lnTo>
                <a:lnTo>
                  <a:pt x="8212875" y="2383200"/>
                </a:lnTo>
                <a:lnTo>
                  <a:pt x="8750216" y="2383200"/>
                </a:lnTo>
                <a:lnTo>
                  <a:pt x="12192000" y="190115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  <a:alpha val="70000"/>
            </a:schemeClr>
          </a:solidFill>
          <a:ln>
            <a:noFill/>
          </a:ln>
          <a:effectLst>
            <a:outerShdw blurRad="1270000" dist="406400" dir="5400000" sx="80000" sy="8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6" name="任意多边形: 形状 75"/>
          <p:cNvSpPr/>
          <p:nvPr userDrawn="1"/>
        </p:nvSpPr>
        <p:spPr>
          <a:xfrm rot="1946637">
            <a:off x="61446" y="-2331976"/>
            <a:ext cx="6816051" cy="6453716"/>
          </a:xfrm>
          <a:custGeom>
            <a:avLst/>
            <a:gdLst>
              <a:gd name="connsiteX0" fmla="*/ 0 w 6816051"/>
              <a:gd name="connsiteY0" fmla="*/ 4332935 h 6453716"/>
              <a:gd name="connsiteX1" fmla="*/ 6816051 w 6816051"/>
              <a:gd name="connsiteY1" fmla="*/ 0 h 6453716"/>
              <a:gd name="connsiteX2" fmla="*/ 6816051 w 6816051"/>
              <a:gd name="connsiteY2" fmla="*/ 6453716 h 6453716"/>
              <a:gd name="connsiteX3" fmla="*/ 1348172 w 6816051"/>
              <a:gd name="connsiteY3" fmla="*/ 6453716 h 645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16051" h="6453716">
                <a:moveTo>
                  <a:pt x="0" y="4332935"/>
                </a:moveTo>
                <a:lnTo>
                  <a:pt x="6816051" y="0"/>
                </a:lnTo>
                <a:lnTo>
                  <a:pt x="6816051" y="6453716"/>
                </a:lnTo>
                <a:lnTo>
                  <a:pt x="1348172" y="6453716"/>
                </a:lnTo>
                <a:close/>
              </a:path>
            </a:pathLst>
          </a:custGeom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1" name="任意多边形: 形状 10"/>
          <p:cNvSpPr/>
          <p:nvPr userDrawn="1"/>
        </p:nvSpPr>
        <p:spPr>
          <a:xfrm rot="1946637">
            <a:off x="2155105" y="-640499"/>
            <a:ext cx="2015107" cy="1280995"/>
          </a:xfrm>
          <a:custGeom>
            <a:avLst/>
            <a:gdLst>
              <a:gd name="connsiteX0" fmla="*/ 0 w 2015107"/>
              <a:gd name="connsiteY0" fmla="*/ 1280995 h 1280995"/>
              <a:gd name="connsiteX1" fmla="*/ 2015107 w 2015107"/>
              <a:gd name="connsiteY1" fmla="*/ 0 h 1280995"/>
              <a:gd name="connsiteX2" fmla="*/ 2015107 w 2015107"/>
              <a:gd name="connsiteY2" fmla="*/ 1280995 h 1280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15107" h="1280995">
                <a:moveTo>
                  <a:pt x="0" y="1280995"/>
                </a:moveTo>
                <a:lnTo>
                  <a:pt x="2015107" y="0"/>
                </a:lnTo>
                <a:lnTo>
                  <a:pt x="2015107" y="128099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2" name="任意多边形: 形状 11"/>
          <p:cNvSpPr/>
          <p:nvPr userDrawn="1"/>
        </p:nvSpPr>
        <p:spPr>
          <a:xfrm rot="1946637">
            <a:off x="2373140" y="-528410"/>
            <a:ext cx="1662458" cy="1056818"/>
          </a:xfrm>
          <a:custGeom>
            <a:avLst/>
            <a:gdLst>
              <a:gd name="connsiteX0" fmla="*/ 0 w 1662458"/>
              <a:gd name="connsiteY0" fmla="*/ 1056818 h 1056818"/>
              <a:gd name="connsiteX1" fmla="*/ 1662458 w 1662458"/>
              <a:gd name="connsiteY1" fmla="*/ 0 h 1056818"/>
              <a:gd name="connsiteX2" fmla="*/ 1662458 w 1662458"/>
              <a:gd name="connsiteY2" fmla="*/ 1056818 h 1056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62458" h="1056818">
                <a:moveTo>
                  <a:pt x="0" y="1056818"/>
                </a:moveTo>
                <a:lnTo>
                  <a:pt x="1662458" y="0"/>
                </a:lnTo>
                <a:lnTo>
                  <a:pt x="1662458" y="1056818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3" name="任意多边形: 形状 12"/>
          <p:cNvSpPr/>
          <p:nvPr userDrawn="1"/>
        </p:nvSpPr>
        <p:spPr>
          <a:xfrm rot="1946637">
            <a:off x="2745499" y="-330405"/>
            <a:ext cx="1039509" cy="660811"/>
          </a:xfrm>
          <a:custGeom>
            <a:avLst/>
            <a:gdLst>
              <a:gd name="connsiteX0" fmla="*/ 0 w 1039509"/>
              <a:gd name="connsiteY0" fmla="*/ 660811 h 660811"/>
              <a:gd name="connsiteX1" fmla="*/ 1039509 w 1039509"/>
              <a:gd name="connsiteY1" fmla="*/ 0 h 660811"/>
              <a:gd name="connsiteX2" fmla="*/ 1039509 w 1039509"/>
              <a:gd name="connsiteY2" fmla="*/ 660811 h 660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39509" h="660811">
                <a:moveTo>
                  <a:pt x="0" y="660811"/>
                </a:moveTo>
                <a:lnTo>
                  <a:pt x="1039509" y="0"/>
                </a:lnTo>
                <a:lnTo>
                  <a:pt x="1039509" y="66081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8" name="任意多边形: 形状 77"/>
          <p:cNvSpPr/>
          <p:nvPr userDrawn="1"/>
        </p:nvSpPr>
        <p:spPr>
          <a:xfrm rot="1946637">
            <a:off x="770831" y="-2125586"/>
            <a:ext cx="6046618" cy="6453716"/>
          </a:xfrm>
          <a:custGeom>
            <a:avLst/>
            <a:gdLst>
              <a:gd name="connsiteX0" fmla="*/ 5136217 w 6046618"/>
              <a:gd name="connsiteY0" fmla="*/ 578738 h 6453716"/>
              <a:gd name="connsiteX1" fmla="*/ 6046618 w 6046618"/>
              <a:gd name="connsiteY1" fmla="*/ 0 h 6453716"/>
              <a:gd name="connsiteX2" fmla="*/ 6046617 w 6046618"/>
              <a:gd name="connsiteY2" fmla="*/ 6453716 h 6453716"/>
              <a:gd name="connsiteX3" fmla="*/ 578738 w 6046618"/>
              <a:gd name="connsiteY3" fmla="*/ 6453716 h 6453716"/>
              <a:gd name="connsiteX4" fmla="*/ 0 w 6046618"/>
              <a:gd name="connsiteY4" fmla="*/ 5543315 h 6453716"/>
              <a:gd name="connsiteX5" fmla="*/ 5136217 w 6046618"/>
              <a:gd name="connsiteY5" fmla="*/ 5543314 h 645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46618" h="6453716">
                <a:moveTo>
                  <a:pt x="5136217" y="578738"/>
                </a:moveTo>
                <a:lnTo>
                  <a:pt x="6046618" y="0"/>
                </a:lnTo>
                <a:lnTo>
                  <a:pt x="6046617" y="6453716"/>
                </a:lnTo>
                <a:lnTo>
                  <a:pt x="578738" y="6453716"/>
                </a:lnTo>
                <a:lnTo>
                  <a:pt x="0" y="5543315"/>
                </a:lnTo>
                <a:lnTo>
                  <a:pt x="5136217" y="5543314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43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82" name="任意多边形: 形状 81"/>
          <p:cNvSpPr/>
          <p:nvPr userDrawn="1"/>
        </p:nvSpPr>
        <p:spPr>
          <a:xfrm rot="1946637" flipV="1">
            <a:off x="-294245" y="5717222"/>
            <a:ext cx="2118100" cy="480710"/>
          </a:xfrm>
          <a:custGeom>
            <a:avLst/>
            <a:gdLst>
              <a:gd name="connsiteX0" fmla="*/ 0 w 2118100"/>
              <a:gd name="connsiteY0" fmla="*/ 480710 h 480710"/>
              <a:gd name="connsiteX1" fmla="*/ 2118100 w 2118100"/>
              <a:gd name="connsiteY1" fmla="*/ 480710 h 480710"/>
              <a:gd name="connsiteX2" fmla="*/ 2118100 w 2118100"/>
              <a:gd name="connsiteY2" fmla="*/ 0 h 480710"/>
              <a:gd name="connsiteX3" fmla="*/ 305586 w 2118100"/>
              <a:gd name="connsiteY3" fmla="*/ 0 h 480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18100" h="480710">
                <a:moveTo>
                  <a:pt x="0" y="480710"/>
                </a:moveTo>
                <a:lnTo>
                  <a:pt x="2118100" y="480710"/>
                </a:lnTo>
                <a:lnTo>
                  <a:pt x="2118100" y="0"/>
                </a:lnTo>
                <a:lnTo>
                  <a:pt x="305586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0"/>
                  <a:alpha val="46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6" name="任意多边形: 形状 15"/>
          <p:cNvSpPr/>
          <p:nvPr userDrawn="1"/>
        </p:nvSpPr>
        <p:spPr>
          <a:xfrm rot="1946637">
            <a:off x="2242838" y="-600563"/>
            <a:ext cx="1889463" cy="1201124"/>
          </a:xfrm>
          <a:custGeom>
            <a:avLst/>
            <a:gdLst>
              <a:gd name="connsiteX0" fmla="*/ 0 w 1889463"/>
              <a:gd name="connsiteY0" fmla="*/ 1201124 h 1201124"/>
              <a:gd name="connsiteX1" fmla="*/ 256639 w 1889463"/>
              <a:gd name="connsiteY1" fmla="*/ 1037979 h 1201124"/>
              <a:gd name="connsiteX2" fmla="*/ 1726319 w 1889463"/>
              <a:gd name="connsiteY2" fmla="*/ 1037979 h 1201124"/>
              <a:gd name="connsiteX3" fmla="*/ 1726319 w 1889463"/>
              <a:gd name="connsiteY3" fmla="*/ 103710 h 1201124"/>
              <a:gd name="connsiteX4" fmla="*/ 1889463 w 1889463"/>
              <a:gd name="connsiteY4" fmla="*/ 0 h 1201124"/>
              <a:gd name="connsiteX5" fmla="*/ 1889463 w 1889463"/>
              <a:gd name="connsiteY5" fmla="*/ 1201124 h 1201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89463" h="1201124">
                <a:moveTo>
                  <a:pt x="0" y="1201124"/>
                </a:moveTo>
                <a:lnTo>
                  <a:pt x="256639" y="1037979"/>
                </a:lnTo>
                <a:lnTo>
                  <a:pt x="1726319" y="1037979"/>
                </a:lnTo>
                <a:lnTo>
                  <a:pt x="1726319" y="103710"/>
                </a:lnTo>
                <a:lnTo>
                  <a:pt x="1889463" y="0"/>
                </a:lnTo>
                <a:lnTo>
                  <a:pt x="1889463" y="1201124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30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cxnSp>
        <p:nvCxnSpPr>
          <p:cNvPr id="20" name="[动画大师]_Straight Connector 64" descr="e7d195523061f1c0d3ba7f298e59d031c9c3f97027ed136f882110EF8F17BAD1F2C348D17C7856EF46CB4678CC9E44EE1ABA681E3133328A7B4D22AAF822B2429426B2355AA8CC4431B8568D2CF3B73AE9F4AE98D5A0D6A5566EF967553E96D781C502472DAB692B5E92B1CB5B32F40BF8CF6181A24AB2F2CD3A9A53F0FE7F0D4E247476572CCFAC"/>
          <p:cNvCxnSpPr/>
          <p:nvPr userDrawn="1"/>
        </p:nvCxnSpPr>
        <p:spPr>
          <a:xfrm>
            <a:off x="993518" y="2742378"/>
            <a:ext cx="1249626" cy="788221"/>
          </a:xfrm>
          <a:prstGeom prst="line">
            <a:avLst/>
          </a:prstGeom>
          <a:ln w="25400" cap="rnd"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 descr="e7d195523061f1c0d3ba7f298e59d031c9c3f97027ed136f882110EF8F17BAD1F2C348D17C7856EF46CB4678CC9E44EE1ABA681E3133328A7B4D22AAF822B2429426B2355AA8CC4431B8568D2CF3B73AE9F4AE98D5A0D6A5566EF967553E96D781C502472DAB692B5E92B1CB5B32F40BF8CF6181A24AB2F2CD3A9A53F0FE7F0D4E247476572CCFAC"/>
          <p:cNvCxnSpPr/>
          <p:nvPr userDrawn="1"/>
        </p:nvCxnSpPr>
        <p:spPr>
          <a:xfrm>
            <a:off x="2192377" y="3306970"/>
            <a:ext cx="280583" cy="178659"/>
          </a:xfrm>
          <a:prstGeom prst="line">
            <a:avLst/>
          </a:prstGeom>
          <a:ln w="25400" cap="rnd"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6192000" y="2592000"/>
            <a:ext cx="5760000" cy="1872000"/>
          </a:xfrm>
          <a:prstGeom prst="rect">
            <a:avLst/>
          </a:prstGeom>
        </p:spPr>
        <p:txBody>
          <a:bodyPr anchor="ctr"/>
          <a:lstStyle>
            <a:lvl1pPr>
              <a:defRPr b="1">
                <a:solidFill>
                  <a:srgbClr val="AA790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23" name="Subtitle 2"/>
          <p:cNvSpPr>
            <a:spLocks noGrp="1"/>
          </p:cNvSpPr>
          <p:nvPr>
            <p:ph type="subTitle" idx="1"/>
          </p:nvPr>
        </p:nvSpPr>
        <p:spPr>
          <a:xfrm>
            <a:off x="6192000" y="4500000"/>
            <a:ext cx="5760000" cy="49639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3200">
                <a:solidFill>
                  <a:srgbClr val="003366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pic>
        <p:nvPicPr>
          <p:cNvPr id="10" name="Graphic 17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5145" y="314718"/>
            <a:ext cx="2286000" cy="59934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688 0.05486 L -2.29167E-6 4.07407E-6 " pathEditMode="relative" rAng="0" ptsTypes="AA">
                                      <p:cBhvr additive="base">
                                        <p:cTn id="9" dur="2000" autoRev="1" spd="-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44" y="-2755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467 -0.05023 L 3.95833E-6 1.11111E-6 " pathEditMode="relative" rAng="0" ptsTypes="AA">
                                      <p:cBhvr additive="base">
                                        <p:cTn id="14" dur="2500" autoRev="1" spd="-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27" y="250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076 0.04838 L 4.16667E-7 0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31" y="-2431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1" dur="2000" fill="hold"/>
                                        <p:tgtEl>
                                          <p:spTgt spid="24"/>
                                        </p:tgtEl>
                                      </p:cBhvr>
                                      <p:by x="150000" y="150000"/>
                                      <p:from x="109677" y="109677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0" y="0"/>
            <a:ext cx="3330470" cy="739776"/>
            <a:chOff x="0" y="0"/>
            <a:chExt cx="3330470" cy="739776"/>
          </a:xfrm>
        </p:grpSpPr>
        <p:grpSp>
          <p:nvGrpSpPr>
            <p:cNvPr id="12" name="组合 11"/>
            <p:cNvGrpSpPr/>
            <p:nvPr userDrawn="1"/>
          </p:nvGrpSpPr>
          <p:grpSpPr>
            <a:xfrm>
              <a:off x="142298" y="65071"/>
              <a:ext cx="1182090" cy="630862"/>
              <a:chOff x="6624541" y="159009"/>
              <a:chExt cx="731216" cy="390238"/>
            </a:xfrm>
          </p:grpSpPr>
          <p:sp>
            <p:nvSpPr>
              <p:cNvPr id="13" name="任意多边形 12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4" name="任意多边形 13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gradFill flip="none" rotWithShape="1">
                <a:gsLst>
                  <a:gs pos="29000">
                    <a:schemeClr val="accent1">
                      <a:lumMod val="75000"/>
                    </a:schemeClr>
                  </a:gs>
                  <a:gs pos="57000">
                    <a:schemeClr val="accent1">
                      <a:lumMod val="75000"/>
                      <a:alpha val="0"/>
                    </a:schemeClr>
                  </a:gs>
                </a:gsLst>
                <a:lin ang="2700000" scaled="0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9" name="任意多边形 28"/>
            <p:cNvSpPr/>
            <p:nvPr userDrawn="1"/>
          </p:nvSpPr>
          <p:spPr>
            <a:xfrm>
              <a:off x="0" y="1"/>
              <a:ext cx="2975322" cy="739775"/>
            </a:xfrm>
            <a:custGeom>
              <a:avLst/>
              <a:gdLst>
                <a:gd name="connsiteX0" fmla="*/ 0 w 2975322"/>
                <a:gd name="connsiteY0" fmla="*/ 0 h 739775"/>
                <a:gd name="connsiteX1" fmla="*/ 2975322 w 2975322"/>
                <a:gd name="connsiteY1" fmla="*/ 0 h 739775"/>
                <a:gd name="connsiteX2" fmla="*/ 2852807 w 2975322"/>
                <a:gd name="connsiteY2" fmla="*/ 121704 h 739775"/>
                <a:gd name="connsiteX3" fmla="*/ 794910 w 2975322"/>
                <a:gd name="connsiteY3" fmla="*/ 121704 h 739775"/>
                <a:gd name="connsiteX4" fmla="*/ 225889 w 2975322"/>
                <a:gd name="connsiteY4" fmla="*/ 739775 h 739775"/>
                <a:gd name="connsiteX5" fmla="*/ 0 w 2975322"/>
                <a:gd name="connsiteY5" fmla="*/ 739775 h 73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75322" h="739775">
                  <a:moveTo>
                    <a:pt x="0" y="0"/>
                  </a:moveTo>
                  <a:lnTo>
                    <a:pt x="2975322" y="0"/>
                  </a:lnTo>
                  <a:lnTo>
                    <a:pt x="2852807" y="121704"/>
                  </a:lnTo>
                  <a:lnTo>
                    <a:pt x="794910" y="121704"/>
                  </a:lnTo>
                  <a:lnTo>
                    <a:pt x="225889" y="739775"/>
                  </a:lnTo>
                  <a:lnTo>
                    <a:pt x="0" y="739775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6" name="直角三角形 15"/>
            <p:cNvSpPr/>
            <p:nvPr userDrawn="1"/>
          </p:nvSpPr>
          <p:spPr>
            <a:xfrm flipV="1">
              <a:off x="0" y="0"/>
              <a:ext cx="388144" cy="388144"/>
            </a:xfrm>
            <a:prstGeom prst="rtTriangle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7" name="任意多边形 16"/>
            <p:cNvSpPr/>
            <p:nvPr userDrawn="1"/>
          </p:nvSpPr>
          <p:spPr>
            <a:xfrm>
              <a:off x="2" y="0"/>
              <a:ext cx="606259" cy="252413"/>
            </a:xfrm>
            <a:custGeom>
              <a:avLst/>
              <a:gdLst>
                <a:gd name="connsiteX0" fmla="*/ 0 w 2353883"/>
                <a:gd name="connsiteY0" fmla="*/ 0 h 980028"/>
                <a:gd name="connsiteX1" fmla="*/ 2353883 w 2353883"/>
                <a:gd name="connsiteY1" fmla="*/ 0 h 980028"/>
                <a:gd name="connsiteX2" fmla="*/ 1367320 w 2353883"/>
                <a:gd name="connsiteY2" fmla="*/ 980028 h 980028"/>
                <a:gd name="connsiteX3" fmla="*/ 0 w 2353883"/>
                <a:gd name="connsiteY3" fmla="*/ 980028 h 9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53883" h="980028">
                  <a:moveTo>
                    <a:pt x="0" y="0"/>
                  </a:moveTo>
                  <a:lnTo>
                    <a:pt x="2353883" y="0"/>
                  </a:lnTo>
                  <a:lnTo>
                    <a:pt x="1367320" y="980028"/>
                  </a:lnTo>
                  <a:lnTo>
                    <a:pt x="0" y="980028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8" name="任意多边形 17"/>
            <p:cNvSpPr/>
            <p:nvPr userDrawn="1"/>
          </p:nvSpPr>
          <p:spPr>
            <a:xfrm>
              <a:off x="2034063" y="1"/>
              <a:ext cx="1011871" cy="555880"/>
            </a:xfrm>
            <a:custGeom>
              <a:avLst/>
              <a:gdLst>
                <a:gd name="connsiteX0" fmla="*/ 837397 w 1514221"/>
                <a:gd name="connsiteY0" fmla="*/ 0 h 831850"/>
                <a:gd name="connsiteX1" fmla="*/ 1116227 w 1514221"/>
                <a:gd name="connsiteY1" fmla="*/ 0 h 831850"/>
                <a:gd name="connsiteX2" fmla="*/ 1235391 w 1514221"/>
                <a:gd name="connsiteY2" fmla="*/ 0 h 831850"/>
                <a:gd name="connsiteX3" fmla="*/ 1514221 w 1514221"/>
                <a:gd name="connsiteY3" fmla="*/ 0 h 831850"/>
                <a:gd name="connsiteX4" fmla="*/ 676825 w 1514221"/>
                <a:gd name="connsiteY4" fmla="*/ 831850 h 831850"/>
                <a:gd name="connsiteX5" fmla="*/ 397995 w 1514221"/>
                <a:gd name="connsiteY5" fmla="*/ 831850 h 831850"/>
                <a:gd name="connsiteX6" fmla="*/ 278830 w 1514221"/>
                <a:gd name="connsiteY6" fmla="*/ 831850 h 831850"/>
                <a:gd name="connsiteX7" fmla="*/ 0 w 1514221"/>
                <a:gd name="connsiteY7" fmla="*/ 831850 h 831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14221" h="831850">
                  <a:moveTo>
                    <a:pt x="837397" y="0"/>
                  </a:moveTo>
                  <a:lnTo>
                    <a:pt x="1116227" y="0"/>
                  </a:lnTo>
                  <a:lnTo>
                    <a:pt x="1235391" y="0"/>
                  </a:lnTo>
                  <a:lnTo>
                    <a:pt x="1514221" y="0"/>
                  </a:lnTo>
                  <a:lnTo>
                    <a:pt x="676825" y="831850"/>
                  </a:lnTo>
                  <a:lnTo>
                    <a:pt x="397995" y="831850"/>
                  </a:lnTo>
                  <a:lnTo>
                    <a:pt x="278830" y="831850"/>
                  </a:lnTo>
                  <a:lnTo>
                    <a:pt x="0" y="83185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9" name="任意多边形 18"/>
            <p:cNvSpPr/>
            <p:nvPr userDrawn="1"/>
          </p:nvSpPr>
          <p:spPr>
            <a:xfrm>
              <a:off x="2659732" y="1"/>
              <a:ext cx="670738" cy="446886"/>
            </a:xfrm>
            <a:custGeom>
              <a:avLst/>
              <a:gdLst>
                <a:gd name="connsiteX0" fmla="*/ 552910 w 824374"/>
                <a:gd name="connsiteY0" fmla="*/ 0 h 549247"/>
                <a:gd name="connsiteX1" fmla="*/ 824374 w 824374"/>
                <a:gd name="connsiteY1" fmla="*/ 0 h 549247"/>
                <a:gd name="connsiteX2" fmla="*/ 271464 w 824374"/>
                <a:gd name="connsiteY2" fmla="*/ 549247 h 549247"/>
                <a:gd name="connsiteX3" fmla="*/ 0 w 824374"/>
                <a:gd name="connsiteY3" fmla="*/ 549247 h 549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4374" h="549247">
                  <a:moveTo>
                    <a:pt x="552910" y="0"/>
                  </a:moveTo>
                  <a:lnTo>
                    <a:pt x="824374" y="0"/>
                  </a:lnTo>
                  <a:lnTo>
                    <a:pt x="271464" y="549247"/>
                  </a:lnTo>
                  <a:lnTo>
                    <a:pt x="0" y="549247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21" name="任意多边形 20"/>
          <p:cNvSpPr/>
          <p:nvPr userDrawn="1"/>
        </p:nvSpPr>
        <p:spPr>
          <a:xfrm>
            <a:off x="-339254" y="546773"/>
            <a:ext cx="824374" cy="549247"/>
          </a:xfrm>
          <a:custGeom>
            <a:avLst/>
            <a:gdLst>
              <a:gd name="connsiteX0" fmla="*/ 552910 w 824374"/>
              <a:gd name="connsiteY0" fmla="*/ 0 h 549247"/>
              <a:gd name="connsiteX1" fmla="*/ 824374 w 824374"/>
              <a:gd name="connsiteY1" fmla="*/ 0 h 549247"/>
              <a:gd name="connsiteX2" fmla="*/ 271464 w 824374"/>
              <a:gd name="connsiteY2" fmla="*/ 549247 h 549247"/>
              <a:gd name="connsiteX3" fmla="*/ 0 w 824374"/>
              <a:gd name="connsiteY3" fmla="*/ 549247 h 549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374" h="549247">
                <a:moveTo>
                  <a:pt x="552910" y="0"/>
                </a:moveTo>
                <a:lnTo>
                  <a:pt x="824374" y="0"/>
                </a:lnTo>
                <a:lnTo>
                  <a:pt x="271464" y="549247"/>
                </a:lnTo>
                <a:lnTo>
                  <a:pt x="0" y="549247"/>
                </a:lnTo>
                <a:close/>
              </a:path>
            </a:pathLst>
          </a:custGeom>
          <a:gradFill>
            <a:gsLst>
              <a:gs pos="0">
                <a:schemeClr val="bg1"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2" name="直接连接符 21"/>
          <p:cNvCxnSpPr/>
          <p:nvPr userDrawn="1"/>
        </p:nvCxnSpPr>
        <p:spPr>
          <a:xfrm>
            <a:off x="0" y="843113"/>
            <a:ext cx="11964987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平行四边形 22"/>
          <p:cNvSpPr/>
          <p:nvPr userDrawn="1"/>
        </p:nvSpPr>
        <p:spPr>
          <a:xfrm>
            <a:off x="11798295" y="685489"/>
            <a:ext cx="166692" cy="97239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平行四边形 23"/>
          <p:cNvSpPr/>
          <p:nvPr userDrawn="1"/>
        </p:nvSpPr>
        <p:spPr>
          <a:xfrm>
            <a:off x="11631603" y="685489"/>
            <a:ext cx="166692" cy="97239"/>
          </a:xfrm>
          <a:prstGeom prst="parallelogram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" name="Rectangle 6"/>
          <p:cNvSpPr/>
          <p:nvPr/>
        </p:nvSpPr>
        <p:spPr>
          <a:xfrm flipV="1">
            <a:off x="0" y="6504449"/>
            <a:ext cx="12192000" cy="365124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4896643" y="6476843"/>
            <a:ext cx="2171700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DSA | HKUST(GZ)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106487" y="156576"/>
            <a:ext cx="9336257" cy="6308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defRPr lang="en-US" altLang="en-US" sz="3600" b="1" strike="noStrike" kern="1200" spc="0" baseline="0" dirty="0" smtClean="0">
                <a:solidFill>
                  <a:srgbClr val="003366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51772" y="6515381"/>
            <a:ext cx="740228" cy="365125"/>
          </a:xfrm>
          <a:prstGeom prst="rect">
            <a:avLst/>
          </a:prstGeom>
        </p:spPr>
        <p:txBody>
          <a:bodyPr anchor="ctr"/>
          <a:lstStyle>
            <a:lvl1pPr>
              <a:defRPr sz="22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48D484B4-D9FB-CC40-86CD-AFBD26B2E985}" type="slidenum">
              <a:rPr lang="en-US" smtClean="0"/>
            </a:fld>
            <a:endParaRPr lang="en-US" dirty="0"/>
          </a:p>
        </p:txBody>
      </p:sp>
      <p:sp>
        <p:nvSpPr>
          <p:cNvPr id="25" name="文本框 30"/>
          <p:cNvSpPr txBox="1"/>
          <p:nvPr userDrawn="1"/>
        </p:nvSpPr>
        <p:spPr>
          <a:xfrm>
            <a:off x="142298" y="6473952"/>
            <a:ext cx="1278571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Jing Tang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4" name="Graphic 16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42744" y="190354"/>
            <a:ext cx="1645920" cy="43152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H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-4761" y="0"/>
            <a:ext cx="12196761" cy="6858001"/>
          </a:xfrm>
          <a:prstGeom prst="rect">
            <a:avLst/>
          </a:prstGeom>
          <a:gradFill>
            <a:gsLst>
              <a:gs pos="33000">
                <a:srgbClr val="FFFFFF">
                  <a:alpha val="89000"/>
                </a:srgbClr>
              </a:gs>
              <a:gs pos="7000">
                <a:schemeClr val="bg1"/>
              </a:gs>
              <a:gs pos="67000">
                <a:schemeClr val="bg1">
                  <a:alpha val="55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pic>
        <p:nvPicPr>
          <p:cNvPr id="83" name="图片 8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500"/>
          <a:stretch>
            <a:fillRect/>
          </a:stretch>
        </p:blipFill>
        <p:spPr>
          <a:xfrm>
            <a:off x="-2380" y="0"/>
            <a:ext cx="12194380" cy="6858001"/>
          </a:xfrm>
          <a:prstGeom prst="rect">
            <a:avLst/>
          </a:prstGeom>
        </p:spPr>
      </p:pic>
      <p:sp>
        <p:nvSpPr>
          <p:cNvPr id="4" name="任意多边形: 形状 3"/>
          <p:cNvSpPr/>
          <p:nvPr userDrawn="1"/>
        </p:nvSpPr>
        <p:spPr>
          <a:xfrm rot="1946637">
            <a:off x="11291772" y="4484088"/>
            <a:ext cx="1342588" cy="2965475"/>
          </a:xfrm>
          <a:custGeom>
            <a:avLst/>
            <a:gdLst>
              <a:gd name="connsiteX0" fmla="*/ 0 w 1342588"/>
              <a:gd name="connsiteY0" fmla="*/ 0 h 2965475"/>
              <a:gd name="connsiteX1" fmla="*/ 1342588 w 1342588"/>
              <a:gd name="connsiteY1" fmla="*/ 2111997 h 2965475"/>
              <a:gd name="connsiteX2" fmla="*/ 0 w 1342588"/>
              <a:gd name="connsiteY2" fmla="*/ 2965475 h 2965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42588" h="2965475">
                <a:moveTo>
                  <a:pt x="0" y="0"/>
                </a:moveTo>
                <a:lnTo>
                  <a:pt x="1342588" y="2111997"/>
                </a:lnTo>
                <a:lnTo>
                  <a:pt x="0" y="296547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80" name="任意多边形: 形状 79"/>
          <p:cNvSpPr/>
          <p:nvPr userDrawn="1"/>
        </p:nvSpPr>
        <p:spPr>
          <a:xfrm>
            <a:off x="1" y="1"/>
            <a:ext cx="5781347" cy="6857999"/>
          </a:xfrm>
          <a:custGeom>
            <a:avLst/>
            <a:gdLst>
              <a:gd name="connsiteX0" fmla="*/ 0 w 5781347"/>
              <a:gd name="connsiteY0" fmla="*/ 0 h 6857999"/>
              <a:gd name="connsiteX1" fmla="*/ 5781347 w 5781347"/>
              <a:gd name="connsiteY1" fmla="*/ 0 h 6857999"/>
              <a:gd name="connsiteX2" fmla="*/ 1450589 w 5781347"/>
              <a:gd name="connsiteY2" fmla="*/ 6857999 h 6857999"/>
              <a:gd name="connsiteX3" fmla="*/ 0 w 5781347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1347" h="6857999">
                <a:moveTo>
                  <a:pt x="0" y="0"/>
                </a:moveTo>
                <a:lnTo>
                  <a:pt x="5781347" y="0"/>
                </a:lnTo>
                <a:lnTo>
                  <a:pt x="1450589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9" name="任意多边形: 形状 78"/>
          <p:cNvSpPr/>
          <p:nvPr userDrawn="1"/>
        </p:nvSpPr>
        <p:spPr>
          <a:xfrm rot="1946637">
            <a:off x="-720317" y="-1899824"/>
            <a:ext cx="4902793" cy="7492316"/>
          </a:xfrm>
          <a:custGeom>
            <a:avLst/>
            <a:gdLst>
              <a:gd name="connsiteX0" fmla="*/ 0 w 4902793"/>
              <a:gd name="connsiteY0" fmla="*/ 3116685 h 7492316"/>
              <a:gd name="connsiteX1" fmla="*/ 4902793 w 4902793"/>
              <a:gd name="connsiteY1" fmla="*/ 0 h 7492316"/>
              <a:gd name="connsiteX2" fmla="*/ 4902793 w 4902793"/>
              <a:gd name="connsiteY2" fmla="*/ 7492316 h 7492316"/>
              <a:gd name="connsiteX3" fmla="*/ 2781570 w 4902793"/>
              <a:gd name="connsiteY3" fmla="*/ 7492316 h 7492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02793" h="7492316">
                <a:moveTo>
                  <a:pt x="0" y="3116685"/>
                </a:moveTo>
                <a:lnTo>
                  <a:pt x="4902793" y="0"/>
                </a:lnTo>
                <a:lnTo>
                  <a:pt x="4902793" y="7492316"/>
                </a:lnTo>
                <a:lnTo>
                  <a:pt x="2781570" y="7492316"/>
                </a:lnTo>
                <a:close/>
              </a:path>
            </a:pathLst>
          </a:custGeom>
          <a:solidFill>
            <a:schemeClr val="accent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" name="任意多边形: 形状 6"/>
          <p:cNvSpPr/>
          <p:nvPr userDrawn="1"/>
        </p:nvSpPr>
        <p:spPr>
          <a:xfrm rot="1946637">
            <a:off x="-1004883" y="3894140"/>
            <a:ext cx="3917268" cy="185603"/>
          </a:xfrm>
          <a:custGeom>
            <a:avLst/>
            <a:gdLst>
              <a:gd name="connsiteX0" fmla="*/ 0 w 3917268"/>
              <a:gd name="connsiteY0" fmla="*/ 0 h 185603"/>
              <a:gd name="connsiteX1" fmla="*/ 3917268 w 3917268"/>
              <a:gd name="connsiteY1" fmla="*/ 0 h 185603"/>
              <a:gd name="connsiteX2" fmla="*/ 3917268 w 3917268"/>
              <a:gd name="connsiteY2" fmla="*/ 185603 h 185603"/>
              <a:gd name="connsiteX3" fmla="*/ 117987 w 3917268"/>
              <a:gd name="connsiteY3" fmla="*/ 185603 h 185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17268" h="185603">
                <a:moveTo>
                  <a:pt x="0" y="0"/>
                </a:moveTo>
                <a:lnTo>
                  <a:pt x="3917268" y="0"/>
                </a:lnTo>
                <a:lnTo>
                  <a:pt x="3917268" y="185603"/>
                </a:lnTo>
                <a:lnTo>
                  <a:pt x="117987" y="185603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66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7" name="任意多边形: 形状 76"/>
          <p:cNvSpPr/>
          <p:nvPr userDrawn="1"/>
        </p:nvSpPr>
        <p:spPr>
          <a:xfrm rot="1946637">
            <a:off x="243137" y="-1618737"/>
            <a:ext cx="4301549" cy="5957100"/>
          </a:xfrm>
          <a:custGeom>
            <a:avLst/>
            <a:gdLst>
              <a:gd name="connsiteX0" fmla="*/ 2401963 w 4301549"/>
              <a:gd name="connsiteY0" fmla="*/ 1207559 h 5957100"/>
              <a:gd name="connsiteX1" fmla="*/ 4301548 w 4301549"/>
              <a:gd name="connsiteY1" fmla="*/ 0 h 5957100"/>
              <a:gd name="connsiteX2" fmla="*/ 4301549 w 4301549"/>
              <a:gd name="connsiteY2" fmla="*/ 5957100 h 5957100"/>
              <a:gd name="connsiteX3" fmla="*/ 1207559 w 4301549"/>
              <a:gd name="connsiteY3" fmla="*/ 5957100 h 5957100"/>
              <a:gd name="connsiteX4" fmla="*/ 0 w 4301549"/>
              <a:gd name="connsiteY4" fmla="*/ 4057513 h 5957100"/>
              <a:gd name="connsiteX5" fmla="*/ 2401963 w 4301549"/>
              <a:gd name="connsiteY5" fmla="*/ 4057513 h 5957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01549" h="5957100">
                <a:moveTo>
                  <a:pt x="2401963" y="1207559"/>
                </a:moveTo>
                <a:lnTo>
                  <a:pt x="4301548" y="0"/>
                </a:lnTo>
                <a:lnTo>
                  <a:pt x="4301549" y="5957100"/>
                </a:lnTo>
                <a:lnTo>
                  <a:pt x="1207559" y="5957100"/>
                </a:lnTo>
                <a:lnTo>
                  <a:pt x="0" y="4057513"/>
                </a:lnTo>
                <a:lnTo>
                  <a:pt x="2401963" y="4057513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43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81" name="任意多边形: 形状 80"/>
          <p:cNvSpPr/>
          <p:nvPr userDrawn="1"/>
        </p:nvSpPr>
        <p:spPr>
          <a:xfrm flipH="1">
            <a:off x="0" y="2624220"/>
            <a:ext cx="12192000" cy="2383200"/>
          </a:xfrm>
          <a:custGeom>
            <a:avLst/>
            <a:gdLst>
              <a:gd name="connsiteX0" fmla="*/ 12192000 w 12192000"/>
              <a:gd name="connsiteY0" fmla="*/ 0 h 2383200"/>
              <a:gd name="connsiteX1" fmla="*/ 11953021 w 12192000"/>
              <a:gd name="connsiteY1" fmla="*/ 0 h 2383200"/>
              <a:gd name="connsiteX2" fmla="*/ 537341 w 12192000"/>
              <a:gd name="connsiteY2" fmla="*/ 0 h 2383200"/>
              <a:gd name="connsiteX3" fmla="*/ 0 w 12192000"/>
              <a:gd name="connsiteY3" fmla="*/ 0 h 2383200"/>
              <a:gd name="connsiteX4" fmla="*/ 0 w 12192000"/>
              <a:gd name="connsiteY4" fmla="*/ 2383200 h 2383200"/>
              <a:gd name="connsiteX5" fmla="*/ 537341 w 12192000"/>
              <a:gd name="connsiteY5" fmla="*/ 2383200 h 2383200"/>
              <a:gd name="connsiteX6" fmla="*/ 8212875 w 12192000"/>
              <a:gd name="connsiteY6" fmla="*/ 2383200 h 2383200"/>
              <a:gd name="connsiteX7" fmla="*/ 8750216 w 12192000"/>
              <a:gd name="connsiteY7" fmla="*/ 2383200 h 2383200"/>
              <a:gd name="connsiteX8" fmla="*/ 12192000 w 12192000"/>
              <a:gd name="connsiteY8" fmla="*/ 190115 h 238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2383200">
                <a:moveTo>
                  <a:pt x="12192000" y="0"/>
                </a:moveTo>
                <a:lnTo>
                  <a:pt x="11953021" y="0"/>
                </a:lnTo>
                <a:lnTo>
                  <a:pt x="537341" y="0"/>
                </a:lnTo>
                <a:lnTo>
                  <a:pt x="0" y="0"/>
                </a:lnTo>
                <a:lnTo>
                  <a:pt x="0" y="2383200"/>
                </a:lnTo>
                <a:lnTo>
                  <a:pt x="537341" y="2383200"/>
                </a:lnTo>
                <a:lnTo>
                  <a:pt x="8212875" y="2383200"/>
                </a:lnTo>
                <a:lnTo>
                  <a:pt x="8750216" y="2383200"/>
                </a:lnTo>
                <a:lnTo>
                  <a:pt x="12192000" y="190115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  <a:effectLst>
            <a:outerShdw blurRad="1270000" dist="406400" dir="5400000" sx="80000" sy="8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6" name="任意多边形: 形状 75"/>
          <p:cNvSpPr/>
          <p:nvPr userDrawn="1"/>
        </p:nvSpPr>
        <p:spPr>
          <a:xfrm rot="1946637">
            <a:off x="61446" y="-2331976"/>
            <a:ext cx="6816051" cy="6453716"/>
          </a:xfrm>
          <a:custGeom>
            <a:avLst/>
            <a:gdLst>
              <a:gd name="connsiteX0" fmla="*/ 0 w 6816051"/>
              <a:gd name="connsiteY0" fmla="*/ 4332935 h 6453716"/>
              <a:gd name="connsiteX1" fmla="*/ 6816051 w 6816051"/>
              <a:gd name="connsiteY1" fmla="*/ 0 h 6453716"/>
              <a:gd name="connsiteX2" fmla="*/ 6816051 w 6816051"/>
              <a:gd name="connsiteY2" fmla="*/ 6453716 h 6453716"/>
              <a:gd name="connsiteX3" fmla="*/ 1348172 w 6816051"/>
              <a:gd name="connsiteY3" fmla="*/ 6453716 h 645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16051" h="6453716">
                <a:moveTo>
                  <a:pt x="0" y="4332935"/>
                </a:moveTo>
                <a:lnTo>
                  <a:pt x="6816051" y="0"/>
                </a:lnTo>
                <a:lnTo>
                  <a:pt x="6816051" y="6453716"/>
                </a:lnTo>
                <a:lnTo>
                  <a:pt x="1348172" y="6453716"/>
                </a:lnTo>
                <a:close/>
              </a:path>
            </a:pathLst>
          </a:custGeom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1" name="任意多边形: 形状 10"/>
          <p:cNvSpPr/>
          <p:nvPr userDrawn="1"/>
        </p:nvSpPr>
        <p:spPr>
          <a:xfrm rot="1946637">
            <a:off x="2155105" y="-640499"/>
            <a:ext cx="2015107" cy="1280995"/>
          </a:xfrm>
          <a:custGeom>
            <a:avLst/>
            <a:gdLst>
              <a:gd name="connsiteX0" fmla="*/ 0 w 2015107"/>
              <a:gd name="connsiteY0" fmla="*/ 1280995 h 1280995"/>
              <a:gd name="connsiteX1" fmla="*/ 2015107 w 2015107"/>
              <a:gd name="connsiteY1" fmla="*/ 0 h 1280995"/>
              <a:gd name="connsiteX2" fmla="*/ 2015107 w 2015107"/>
              <a:gd name="connsiteY2" fmla="*/ 1280995 h 1280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15107" h="1280995">
                <a:moveTo>
                  <a:pt x="0" y="1280995"/>
                </a:moveTo>
                <a:lnTo>
                  <a:pt x="2015107" y="0"/>
                </a:lnTo>
                <a:lnTo>
                  <a:pt x="2015107" y="128099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2" name="任意多边形: 形状 11"/>
          <p:cNvSpPr/>
          <p:nvPr userDrawn="1"/>
        </p:nvSpPr>
        <p:spPr>
          <a:xfrm rot="1946637">
            <a:off x="2373140" y="-528410"/>
            <a:ext cx="1662458" cy="1056818"/>
          </a:xfrm>
          <a:custGeom>
            <a:avLst/>
            <a:gdLst>
              <a:gd name="connsiteX0" fmla="*/ 0 w 1662458"/>
              <a:gd name="connsiteY0" fmla="*/ 1056818 h 1056818"/>
              <a:gd name="connsiteX1" fmla="*/ 1662458 w 1662458"/>
              <a:gd name="connsiteY1" fmla="*/ 0 h 1056818"/>
              <a:gd name="connsiteX2" fmla="*/ 1662458 w 1662458"/>
              <a:gd name="connsiteY2" fmla="*/ 1056818 h 1056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62458" h="1056818">
                <a:moveTo>
                  <a:pt x="0" y="1056818"/>
                </a:moveTo>
                <a:lnTo>
                  <a:pt x="1662458" y="0"/>
                </a:lnTo>
                <a:lnTo>
                  <a:pt x="1662458" y="1056818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3" name="任意多边形: 形状 12"/>
          <p:cNvSpPr/>
          <p:nvPr userDrawn="1"/>
        </p:nvSpPr>
        <p:spPr>
          <a:xfrm rot="1946637">
            <a:off x="2745499" y="-330405"/>
            <a:ext cx="1039509" cy="660811"/>
          </a:xfrm>
          <a:custGeom>
            <a:avLst/>
            <a:gdLst>
              <a:gd name="connsiteX0" fmla="*/ 0 w 1039509"/>
              <a:gd name="connsiteY0" fmla="*/ 660811 h 660811"/>
              <a:gd name="connsiteX1" fmla="*/ 1039509 w 1039509"/>
              <a:gd name="connsiteY1" fmla="*/ 0 h 660811"/>
              <a:gd name="connsiteX2" fmla="*/ 1039509 w 1039509"/>
              <a:gd name="connsiteY2" fmla="*/ 660811 h 660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39509" h="660811">
                <a:moveTo>
                  <a:pt x="0" y="660811"/>
                </a:moveTo>
                <a:lnTo>
                  <a:pt x="1039509" y="0"/>
                </a:lnTo>
                <a:lnTo>
                  <a:pt x="1039509" y="66081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8" name="任意多边形: 形状 77"/>
          <p:cNvSpPr/>
          <p:nvPr userDrawn="1"/>
        </p:nvSpPr>
        <p:spPr>
          <a:xfrm rot="1946637">
            <a:off x="770831" y="-2125586"/>
            <a:ext cx="6046618" cy="6453716"/>
          </a:xfrm>
          <a:custGeom>
            <a:avLst/>
            <a:gdLst>
              <a:gd name="connsiteX0" fmla="*/ 5136217 w 6046618"/>
              <a:gd name="connsiteY0" fmla="*/ 578738 h 6453716"/>
              <a:gd name="connsiteX1" fmla="*/ 6046618 w 6046618"/>
              <a:gd name="connsiteY1" fmla="*/ 0 h 6453716"/>
              <a:gd name="connsiteX2" fmla="*/ 6046617 w 6046618"/>
              <a:gd name="connsiteY2" fmla="*/ 6453716 h 6453716"/>
              <a:gd name="connsiteX3" fmla="*/ 578738 w 6046618"/>
              <a:gd name="connsiteY3" fmla="*/ 6453716 h 6453716"/>
              <a:gd name="connsiteX4" fmla="*/ 0 w 6046618"/>
              <a:gd name="connsiteY4" fmla="*/ 5543315 h 6453716"/>
              <a:gd name="connsiteX5" fmla="*/ 5136217 w 6046618"/>
              <a:gd name="connsiteY5" fmla="*/ 5543314 h 645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46618" h="6453716">
                <a:moveTo>
                  <a:pt x="5136217" y="578738"/>
                </a:moveTo>
                <a:lnTo>
                  <a:pt x="6046618" y="0"/>
                </a:lnTo>
                <a:lnTo>
                  <a:pt x="6046617" y="6453716"/>
                </a:lnTo>
                <a:lnTo>
                  <a:pt x="578738" y="6453716"/>
                </a:lnTo>
                <a:lnTo>
                  <a:pt x="0" y="5543315"/>
                </a:lnTo>
                <a:lnTo>
                  <a:pt x="5136217" y="5543314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43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82" name="任意多边形: 形状 81"/>
          <p:cNvSpPr/>
          <p:nvPr userDrawn="1"/>
        </p:nvSpPr>
        <p:spPr>
          <a:xfrm rot="1946637" flipV="1">
            <a:off x="-294245" y="5717222"/>
            <a:ext cx="2118100" cy="480710"/>
          </a:xfrm>
          <a:custGeom>
            <a:avLst/>
            <a:gdLst>
              <a:gd name="connsiteX0" fmla="*/ 0 w 2118100"/>
              <a:gd name="connsiteY0" fmla="*/ 480710 h 480710"/>
              <a:gd name="connsiteX1" fmla="*/ 2118100 w 2118100"/>
              <a:gd name="connsiteY1" fmla="*/ 480710 h 480710"/>
              <a:gd name="connsiteX2" fmla="*/ 2118100 w 2118100"/>
              <a:gd name="connsiteY2" fmla="*/ 0 h 480710"/>
              <a:gd name="connsiteX3" fmla="*/ 305586 w 2118100"/>
              <a:gd name="connsiteY3" fmla="*/ 0 h 480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18100" h="480710">
                <a:moveTo>
                  <a:pt x="0" y="480710"/>
                </a:moveTo>
                <a:lnTo>
                  <a:pt x="2118100" y="480710"/>
                </a:lnTo>
                <a:lnTo>
                  <a:pt x="2118100" y="0"/>
                </a:lnTo>
                <a:lnTo>
                  <a:pt x="305586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0"/>
                  <a:alpha val="46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6" name="任意多边形: 形状 15"/>
          <p:cNvSpPr/>
          <p:nvPr userDrawn="1"/>
        </p:nvSpPr>
        <p:spPr>
          <a:xfrm rot="1946637">
            <a:off x="2242838" y="-600563"/>
            <a:ext cx="1889463" cy="1201124"/>
          </a:xfrm>
          <a:custGeom>
            <a:avLst/>
            <a:gdLst>
              <a:gd name="connsiteX0" fmla="*/ 0 w 1889463"/>
              <a:gd name="connsiteY0" fmla="*/ 1201124 h 1201124"/>
              <a:gd name="connsiteX1" fmla="*/ 256639 w 1889463"/>
              <a:gd name="connsiteY1" fmla="*/ 1037979 h 1201124"/>
              <a:gd name="connsiteX2" fmla="*/ 1726319 w 1889463"/>
              <a:gd name="connsiteY2" fmla="*/ 1037979 h 1201124"/>
              <a:gd name="connsiteX3" fmla="*/ 1726319 w 1889463"/>
              <a:gd name="connsiteY3" fmla="*/ 103710 h 1201124"/>
              <a:gd name="connsiteX4" fmla="*/ 1889463 w 1889463"/>
              <a:gd name="connsiteY4" fmla="*/ 0 h 1201124"/>
              <a:gd name="connsiteX5" fmla="*/ 1889463 w 1889463"/>
              <a:gd name="connsiteY5" fmla="*/ 1201124 h 1201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89463" h="1201124">
                <a:moveTo>
                  <a:pt x="0" y="1201124"/>
                </a:moveTo>
                <a:lnTo>
                  <a:pt x="256639" y="1037979"/>
                </a:lnTo>
                <a:lnTo>
                  <a:pt x="1726319" y="1037979"/>
                </a:lnTo>
                <a:lnTo>
                  <a:pt x="1726319" y="103710"/>
                </a:lnTo>
                <a:lnTo>
                  <a:pt x="1889463" y="0"/>
                </a:lnTo>
                <a:lnTo>
                  <a:pt x="1889463" y="1201124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30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cxnSp>
        <p:nvCxnSpPr>
          <p:cNvPr id="20" name="[动画大师]_Straight Connector 64" descr="e7d195523061f1c0d3ba7f298e59d031c9c3f97027ed136f882110EF8F17BAD1F2C348D17C7856EF46CB4678CC9E44EE1ABA681E3133328A7B4D22AAF822B2429426B2355AA8CC4431B8568D2CF3B73AE9F4AE98D5A0D6A5566EF967553E96D781C502472DAB692B5E92B1CB5B32F40BF8CF6181A24AB2F2CD3A9A53F0FE7F0D4E247476572CCFAC"/>
          <p:cNvCxnSpPr/>
          <p:nvPr userDrawn="1"/>
        </p:nvCxnSpPr>
        <p:spPr>
          <a:xfrm>
            <a:off x="993518" y="2742378"/>
            <a:ext cx="1249626" cy="788221"/>
          </a:xfrm>
          <a:prstGeom prst="line">
            <a:avLst/>
          </a:prstGeom>
          <a:ln w="25400" cap="rnd"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 descr="e7d195523061f1c0d3ba7f298e59d031c9c3f97027ed136f882110EF8F17BAD1F2C348D17C7856EF46CB4678CC9E44EE1ABA681E3133328A7B4D22AAF822B2429426B2355AA8CC4431B8568D2CF3B73AE9F4AE98D5A0D6A5566EF967553E96D781C502472DAB692B5E92B1CB5B32F40BF8CF6181A24AB2F2CD3A9A53F0FE7F0D4E247476572CCFAC"/>
          <p:cNvCxnSpPr/>
          <p:nvPr userDrawn="1"/>
        </p:nvCxnSpPr>
        <p:spPr>
          <a:xfrm>
            <a:off x="2192377" y="3306970"/>
            <a:ext cx="280583" cy="178659"/>
          </a:xfrm>
          <a:prstGeom prst="line">
            <a:avLst/>
          </a:prstGeom>
          <a:ln w="25400" cap="rnd"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6195688" y="2624219"/>
            <a:ext cx="5670964" cy="1886806"/>
          </a:xfrm>
          <a:prstGeom prst="rect">
            <a:avLst/>
          </a:prstGeom>
        </p:spPr>
        <p:txBody>
          <a:bodyPr anchor="ctr"/>
          <a:lstStyle>
            <a:lvl1pPr>
              <a:defRPr b="1">
                <a:solidFill>
                  <a:srgbClr val="AA790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23" name="Subtitle 2"/>
          <p:cNvSpPr>
            <a:spLocks noGrp="1"/>
          </p:cNvSpPr>
          <p:nvPr>
            <p:ph type="subTitle" idx="1"/>
          </p:nvPr>
        </p:nvSpPr>
        <p:spPr>
          <a:xfrm>
            <a:off x="6195686" y="4511025"/>
            <a:ext cx="5670966" cy="49639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3200">
                <a:solidFill>
                  <a:srgbClr val="003366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pic>
        <p:nvPicPr>
          <p:cNvPr id="2" name="Graphic 17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5145" y="314718"/>
            <a:ext cx="2286000" cy="59934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688 0.05486 L -2.29167E-6 4.07407E-6 " pathEditMode="relative" rAng="0" ptsTypes="AA">
                                      <p:cBhvr additive="base">
                                        <p:cTn id="9" dur="2000" autoRev="1" spd="-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44" y="-2755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467 -0.05023 L 3.95833E-6 1.11111E-6 " pathEditMode="relative" rAng="0" ptsTypes="AA">
                                      <p:cBhvr additive="base">
                                        <p:cTn id="14" dur="2500" autoRev="1" spd="-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27" y="250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075 0.04838 L -8.33333E-7 0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31" y="-2431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1" dur="2000" fill="hold"/>
                                        <p:tgtEl>
                                          <p:spTgt spid="83"/>
                                        </p:tgtEl>
                                      </p:cBhvr>
                                      <p:by x="150000" y="150000"/>
                                      <p:from x="109677" y="109677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To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图片 3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43" r="6443"/>
          <a:stretch>
            <a:fillRect/>
          </a:stretch>
        </p:blipFill>
        <p:spPr>
          <a:xfrm>
            <a:off x="0" y="0"/>
            <a:ext cx="12196761" cy="6858000"/>
          </a:xfrm>
          <a:prstGeom prst="rect">
            <a:avLst/>
          </a:prstGeom>
        </p:spPr>
      </p:pic>
      <p:sp>
        <p:nvSpPr>
          <p:cNvPr id="22" name="矩形 21" hidden="1"/>
          <p:cNvSpPr/>
          <p:nvPr userDrawn="1"/>
        </p:nvSpPr>
        <p:spPr>
          <a:xfrm>
            <a:off x="-2380" y="0"/>
            <a:ext cx="12196761" cy="6858001"/>
          </a:xfrm>
          <a:prstGeom prst="rect">
            <a:avLst/>
          </a:prstGeom>
          <a:gradFill flip="none" rotWithShape="1">
            <a:gsLst>
              <a:gs pos="76000">
                <a:schemeClr val="bg1">
                  <a:alpha val="41000"/>
                </a:schemeClr>
              </a:gs>
              <a:gs pos="98000">
                <a:schemeClr val="bg1">
                  <a:alpha val="91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23" name="任意多边形: 形状 22"/>
          <p:cNvSpPr/>
          <p:nvPr userDrawn="1"/>
        </p:nvSpPr>
        <p:spPr>
          <a:xfrm rot="19653363" flipH="1">
            <a:off x="3700005" y="2378883"/>
            <a:ext cx="10602700" cy="14641426"/>
          </a:xfrm>
          <a:custGeom>
            <a:avLst/>
            <a:gdLst>
              <a:gd name="connsiteX0" fmla="*/ 5637443 w 5637443"/>
              <a:gd name="connsiteY0" fmla="*/ 0 h 7784829"/>
              <a:gd name="connsiteX1" fmla="*/ 5637443 w 5637443"/>
              <a:gd name="connsiteY1" fmla="*/ 7784829 h 7784829"/>
              <a:gd name="connsiteX2" fmla="*/ 722035 w 5637443"/>
              <a:gd name="connsiteY2" fmla="*/ 7784829 h 7784829"/>
              <a:gd name="connsiteX3" fmla="*/ 0 w 5637443"/>
              <a:gd name="connsiteY3" fmla="*/ 6649010 h 7784829"/>
              <a:gd name="connsiteX4" fmla="*/ 3412802 w 5637443"/>
              <a:gd name="connsiteY4" fmla="*/ 6649010 h 7784829"/>
              <a:gd name="connsiteX5" fmla="*/ 3412802 w 5637443"/>
              <a:gd name="connsiteY5" fmla="*/ 1414195 h 7784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37443" h="7784829">
                <a:moveTo>
                  <a:pt x="5637443" y="0"/>
                </a:moveTo>
                <a:lnTo>
                  <a:pt x="5637443" y="7784829"/>
                </a:lnTo>
                <a:lnTo>
                  <a:pt x="722035" y="7784829"/>
                </a:lnTo>
                <a:lnTo>
                  <a:pt x="0" y="6649010"/>
                </a:lnTo>
                <a:lnTo>
                  <a:pt x="3412802" y="6649010"/>
                </a:lnTo>
                <a:lnTo>
                  <a:pt x="3412802" y="1414195"/>
                </a:lnTo>
                <a:close/>
              </a:path>
            </a:pathLst>
          </a:custGeom>
          <a:solidFill>
            <a:schemeClr val="accent1">
              <a:lumMod val="75000"/>
              <a:alpha val="28000"/>
            </a:schemeClr>
          </a:solidFill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平行四边形 7"/>
          <p:cNvSpPr/>
          <p:nvPr userDrawn="1"/>
        </p:nvSpPr>
        <p:spPr>
          <a:xfrm flipH="1">
            <a:off x="9419768" y="0"/>
            <a:ext cx="2946402" cy="2804409"/>
          </a:xfrm>
          <a:prstGeom prst="parallelogram">
            <a:avLst>
              <a:gd name="adj" fmla="val 63482"/>
            </a:avLst>
          </a:prstGeom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任意多边形: 形状 13"/>
          <p:cNvSpPr/>
          <p:nvPr userDrawn="1"/>
        </p:nvSpPr>
        <p:spPr>
          <a:xfrm rot="19653363" flipH="1">
            <a:off x="-564374" y="-3407448"/>
            <a:ext cx="11927378" cy="16470694"/>
          </a:xfrm>
          <a:custGeom>
            <a:avLst/>
            <a:gdLst>
              <a:gd name="connsiteX0" fmla="*/ 5637443 w 5637443"/>
              <a:gd name="connsiteY0" fmla="*/ 0 h 7784829"/>
              <a:gd name="connsiteX1" fmla="*/ 5637443 w 5637443"/>
              <a:gd name="connsiteY1" fmla="*/ 7784829 h 7784829"/>
              <a:gd name="connsiteX2" fmla="*/ 722035 w 5637443"/>
              <a:gd name="connsiteY2" fmla="*/ 7784829 h 7784829"/>
              <a:gd name="connsiteX3" fmla="*/ 0 w 5637443"/>
              <a:gd name="connsiteY3" fmla="*/ 6649010 h 7784829"/>
              <a:gd name="connsiteX4" fmla="*/ 3412802 w 5637443"/>
              <a:gd name="connsiteY4" fmla="*/ 6649010 h 7784829"/>
              <a:gd name="connsiteX5" fmla="*/ 3412802 w 5637443"/>
              <a:gd name="connsiteY5" fmla="*/ 1414195 h 7784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37443" h="7784829">
                <a:moveTo>
                  <a:pt x="5637443" y="0"/>
                </a:moveTo>
                <a:lnTo>
                  <a:pt x="5637443" y="7784829"/>
                </a:lnTo>
                <a:lnTo>
                  <a:pt x="722035" y="7784829"/>
                </a:lnTo>
                <a:lnTo>
                  <a:pt x="0" y="6649010"/>
                </a:lnTo>
                <a:lnTo>
                  <a:pt x="3412802" y="6649010"/>
                </a:lnTo>
                <a:lnTo>
                  <a:pt x="3412802" y="1414195"/>
                </a:lnTo>
                <a:close/>
              </a:path>
            </a:pathLst>
          </a:custGeom>
          <a:ln>
            <a:noFill/>
          </a:ln>
          <a:effectLst>
            <a:outerShdw blurRad="939800" dist="330200" dir="1026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任意多边形: 形状 24"/>
          <p:cNvSpPr/>
          <p:nvPr userDrawn="1"/>
        </p:nvSpPr>
        <p:spPr>
          <a:xfrm rot="19653363" flipH="1">
            <a:off x="3756111" y="1510576"/>
            <a:ext cx="1128585" cy="7892647"/>
          </a:xfrm>
          <a:custGeom>
            <a:avLst/>
            <a:gdLst>
              <a:gd name="connsiteX0" fmla="*/ 1128585 w 1128585"/>
              <a:gd name="connsiteY0" fmla="*/ 0 h 7892647"/>
              <a:gd name="connsiteX1" fmla="*/ 0 w 1128585"/>
              <a:gd name="connsiteY1" fmla="*/ 717437 h 7892647"/>
              <a:gd name="connsiteX2" fmla="*/ 0 w 1128585"/>
              <a:gd name="connsiteY2" fmla="*/ 717438 h 7892647"/>
              <a:gd name="connsiteX3" fmla="*/ 561002 w 1128585"/>
              <a:gd name="connsiteY3" fmla="*/ 360811 h 7892647"/>
              <a:gd name="connsiteX4" fmla="*/ 561001 w 1128585"/>
              <a:gd name="connsiteY4" fmla="*/ 7892647 h 7892647"/>
              <a:gd name="connsiteX5" fmla="*/ 1128585 w 1128585"/>
              <a:gd name="connsiteY5" fmla="*/ 7892647 h 7892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28585" h="7892647">
                <a:moveTo>
                  <a:pt x="1128585" y="0"/>
                </a:moveTo>
                <a:lnTo>
                  <a:pt x="0" y="717437"/>
                </a:lnTo>
                <a:lnTo>
                  <a:pt x="0" y="717438"/>
                </a:lnTo>
                <a:lnTo>
                  <a:pt x="561002" y="360811"/>
                </a:lnTo>
                <a:lnTo>
                  <a:pt x="561001" y="7892647"/>
                </a:lnTo>
                <a:lnTo>
                  <a:pt x="1128585" y="7892647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100000">
                <a:schemeClr val="bg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任意多边形: 形状 16"/>
          <p:cNvSpPr/>
          <p:nvPr userDrawn="1"/>
        </p:nvSpPr>
        <p:spPr>
          <a:xfrm rot="19653363" flipH="1">
            <a:off x="2627705" y="1510575"/>
            <a:ext cx="1128586" cy="7892647"/>
          </a:xfrm>
          <a:custGeom>
            <a:avLst/>
            <a:gdLst>
              <a:gd name="connsiteX0" fmla="*/ 1128586 w 1128586"/>
              <a:gd name="connsiteY0" fmla="*/ 0 h 7892647"/>
              <a:gd name="connsiteX1" fmla="*/ 1 w 1128586"/>
              <a:gd name="connsiteY1" fmla="*/ 717437 h 7892647"/>
              <a:gd name="connsiteX2" fmla="*/ 0 w 1128586"/>
              <a:gd name="connsiteY2" fmla="*/ 7892647 h 7892647"/>
              <a:gd name="connsiteX3" fmla="*/ 1128586 w 1128586"/>
              <a:gd name="connsiteY3" fmla="*/ 7892647 h 7892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8586" h="7892647">
                <a:moveTo>
                  <a:pt x="1128586" y="0"/>
                </a:moveTo>
                <a:lnTo>
                  <a:pt x="1" y="717437"/>
                </a:lnTo>
                <a:lnTo>
                  <a:pt x="0" y="7892647"/>
                </a:lnTo>
                <a:lnTo>
                  <a:pt x="1128586" y="7892647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100000">
                <a:schemeClr val="bg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2" name="任意多边形: 形状 31"/>
          <p:cNvSpPr/>
          <p:nvPr userDrawn="1"/>
        </p:nvSpPr>
        <p:spPr>
          <a:xfrm rot="19653363" flipH="1">
            <a:off x="-805666" y="1105276"/>
            <a:ext cx="11052444" cy="15262484"/>
          </a:xfrm>
          <a:custGeom>
            <a:avLst/>
            <a:gdLst>
              <a:gd name="connsiteX0" fmla="*/ 5637443 w 5637443"/>
              <a:gd name="connsiteY0" fmla="*/ 0 h 7784829"/>
              <a:gd name="connsiteX1" fmla="*/ 5637443 w 5637443"/>
              <a:gd name="connsiteY1" fmla="*/ 7784829 h 7784829"/>
              <a:gd name="connsiteX2" fmla="*/ 722035 w 5637443"/>
              <a:gd name="connsiteY2" fmla="*/ 7784829 h 7784829"/>
              <a:gd name="connsiteX3" fmla="*/ 0 w 5637443"/>
              <a:gd name="connsiteY3" fmla="*/ 6649010 h 7784829"/>
              <a:gd name="connsiteX4" fmla="*/ 3412802 w 5637443"/>
              <a:gd name="connsiteY4" fmla="*/ 6649010 h 7784829"/>
              <a:gd name="connsiteX5" fmla="*/ 3412802 w 5637443"/>
              <a:gd name="connsiteY5" fmla="*/ 1414195 h 7784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37443" h="7784829">
                <a:moveTo>
                  <a:pt x="5637443" y="0"/>
                </a:moveTo>
                <a:lnTo>
                  <a:pt x="5637443" y="7784829"/>
                </a:lnTo>
                <a:lnTo>
                  <a:pt x="722035" y="7784829"/>
                </a:lnTo>
                <a:lnTo>
                  <a:pt x="0" y="6649010"/>
                </a:lnTo>
                <a:lnTo>
                  <a:pt x="3412802" y="6649010"/>
                </a:lnTo>
                <a:lnTo>
                  <a:pt x="3412802" y="1414195"/>
                </a:lnTo>
                <a:close/>
              </a:path>
            </a:pathLst>
          </a:custGeom>
          <a:solidFill>
            <a:schemeClr val="bg1">
              <a:alpha val="13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6" name="任意多边形: 形状 25"/>
          <p:cNvSpPr/>
          <p:nvPr userDrawn="1"/>
        </p:nvSpPr>
        <p:spPr>
          <a:xfrm rot="19653363" flipH="1">
            <a:off x="-921959" y="1324034"/>
            <a:ext cx="11052444" cy="15262484"/>
          </a:xfrm>
          <a:custGeom>
            <a:avLst/>
            <a:gdLst>
              <a:gd name="connsiteX0" fmla="*/ 5637443 w 5637443"/>
              <a:gd name="connsiteY0" fmla="*/ 0 h 7784829"/>
              <a:gd name="connsiteX1" fmla="*/ 5637443 w 5637443"/>
              <a:gd name="connsiteY1" fmla="*/ 7784829 h 7784829"/>
              <a:gd name="connsiteX2" fmla="*/ 722035 w 5637443"/>
              <a:gd name="connsiteY2" fmla="*/ 7784829 h 7784829"/>
              <a:gd name="connsiteX3" fmla="*/ 0 w 5637443"/>
              <a:gd name="connsiteY3" fmla="*/ 6649010 h 7784829"/>
              <a:gd name="connsiteX4" fmla="*/ 3412802 w 5637443"/>
              <a:gd name="connsiteY4" fmla="*/ 6649010 h 7784829"/>
              <a:gd name="connsiteX5" fmla="*/ 3412802 w 5637443"/>
              <a:gd name="connsiteY5" fmla="*/ 1414195 h 7784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37443" h="7784829">
                <a:moveTo>
                  <a:pt x="5637443" y="0"/>
                </a:moveTo>
                <a:lnTo>
                  <a:pt x="5637443" y="7784829"/>
                </a:lnTo>
                <a:lnTo>
                  <a:pt x="722035" y="7784829"/>
                </a:lnTo>
                <a:lnTo>
                  <a:pt x="0" y="6649010"/>
                </a:lnTo>
                <a:lnTo>
                  <a:pt x="3412802" y="6649010"/>
                </a:lnTo>
                <a:lnTo>
                  <a:pt x="3412802" y="1414195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ffectLst>
            <a:innerShdw blurRad="546100" dist="63500" dir="12300000">
              <a:prstClr val="black">
                <a:alpha val="2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任意多边形: 形状 5"/>
          <p:cNvSpPr/>
          <p:nvPr userDrawn="1"/>
        </p:nvSpPr>
        <p:spPr>
          <a:xfrm rot="19653363" flipH="1">
            <a:off x="11376689" y="-2119027"/>
            <a:ext cx="5637443" cy="7784829"/>
          </a:xfrm>
          <a:custGeom>
            <a:avLst/>
            <a:gdLst>
              <a:gd name="connsiteX0" fmla="*/ 5637443 w 5637443"/>
              <a:gd name="connsiteY0" fmla="*/ 0 h 7784829"/>
              <a:gd name="connsiteX1" fmla="*/ 5637443 w 5637443"/>
              <a:gd name="connsiteY1" fmla="*/ 7784829 h 7784829"/>
              <a:gd name="connsiteX2" fmla="*/ 722035 w 5637443"/>
              <a:gd name="connsiteY2" fmla="*/ 7784829 h 7784829"/>
              <a:gd name="connsiteX3" fmla="*/ 0 w 5637443"/>
              <a:gd name="connsiteY3" fmla="*/ 6649010 h 7784829"/>
              <a:gd name="connsiteX4" fmla="*/ 3412802 w 5637443"/>
              <a:gd name="connsiteY4" fmla="*/ 6649010 h 7784829"/>
              <a:gd name="connsiteX5" fmla="*/ 3412802 w 5637443"/>
              <a:gd name="connsiteY5" fmla="*/ 1414195 h 7784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37443" h="7784829">
                <a:moveTo>
                  <a:pt x="5637443" y="0"/>
                </a:moveTo>
                <a:lnTo>
                  <a:pt x="5637443" y="7784829"/>
                </a:lnTo>
                <a:lnTo>
                  <a:pt x="722035" y="7784829"/>
                </a:lnTo>
                <a:lnTo>
                  <a:pt x="0" y="6649010"/>
                </a:lnTo>
                <a:lnTo>
                  <a:pt x="3412802" y="6649010"/>
                </a:lnTo>
                <a:lnTo>
                  <a:pt x="3412802" y="1414195"/>
                </a:lnTo>
                <a:close/>
              </a:path>
            </a:pathLst>
          </a:custGeom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0" name="平行四边形 39"/>
          <p:cNvSpPr/>
          <p:nvPr userDrawn="1"/>
        </p:nvSpPr>
        <p:spPr>
          <a:xfrm flipH="1">
            <a:off x="2592613" y="2272921"/>
            <a:ext cx="559081" cy="446990"/>
          </a:xfrm>
          <a:prstGeom prst="parallelogram">
            <a:avLst>
              <a:gd name="adj" fmla="val 64680"/>
            </a:avLst>
          </a:prstGeom>
          <a:solidFill>
            <a:schemeClr val="accent3">
              <a:alpha val="35000"/>
            </a:schemeClr>
          </a:solidFill>
          <a:ln>
            <a:noFill/>
          </a:ln>
          <a:effectLst>
            <a:outerShdw blurRad="812800" dist="406400" dir="1200000" sx="116000" sy="116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9" name="平行四边形 38"/>
          <p:cNvSpPr/>
          <p:nvPr userDrawn="1"/>
        </p:nvSpPr>
        <p:spPr>
          <a:xfrm flipH="1">
            <a:off x="2946893" y="2272921"/>
            <a:ext cx="804264" cy="446990"/>
          </a:xfrm>
          <a:prstGeom prst="parallelogram">
            <a:avLst>
              <a:gd name="adj" fmla="val 64680"/>
            </a:avLst>
          </a:prstGeom>
          <a:solidFill>
            <a:schemeClr val="accent3"/>
          </a:solidFill>
          <a:ln>
            <a:noFill/>
          </a:ln>
          <a:effectLst>
            <a:outerShdw blurRad="812800" dist="406400" dir="1200000" sx="116000" sy="116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平行四边形 17"/>
          <p:cNvSpPr/>
          <p:nvPr userDrawn="1"/>
        </p:nvSpPr>
        <p:spPr>
          <a:xfrm flipH="1">
            <a:off x="2112134" y="-41134"/>
            <a:ext cx="8242703" cy="2462879"/>
          </a:xfrm>
          <a:prstGeom prst="parallelogram">
            <a:avLst>
              <a:gd name="adj" fmla="val 64680"/>
            </a:avLst>
          </a:prstGeom>
          <a:solidFill>
            <a:schemeClr val="accent3">
              <a:lumMod val="20000"/>
              <a:lumOff val="80000"/>
              <a:alpha val="62000"/>
            </a:schemeClr>
          </a:solidFill>
          <a:ln>
            <a:noFill/>
          </a:ln>
          <a:effectLst>
            <a:outerShdw blurRad="812800" dist="406400" dir="1200000" sx="116000" sy="116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5" name="平行四边形 34"/>
          <p:cNvSpPr/>
          <p:nvPr userDrawn="1"/>
        </p:nvSpPr>
        <p:spPr>
          <a:xfrm flipH="1">
            <a:off x="9118695" y="0"/>
            <a:ext cx="5483984" cy="5219699"/>
          </a:xfrm>
          <a:prstGeom prst="parallelogram">
            <a:avLst>
              <a:gd name="adj" fmla="val 63482"/>
            </a:avLst>
          </a:prstGeom>
          <a:gradFill flip="none" rotWithShape="1">
            <a:gsLst>
              <a:gs pos="0">
                <a:schemeClr val="accent1">
                  <a:alpha val="15000"/>
                </a:schemeClr>
              </a:gs>
              <a:gs pos="100000">
                <a:schemeClr val="accent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6" name="平行四边形 35"/>
          <p:cNvSpPr/>
          <p:nvPr userDrawn="1"/>
        </p:nvSpPr>
        <p:spPr>
          <a:xfrm flipH="1">
            <a:off x="6095922" y="-4248151"/>
            <a:ext cx="8782349" cy="5219699"/>
          </a:xfrm>
          <a:prstGeom prst="parallelogram">
            <a:avLst>
              <a:gd name="adj" fmla="val 63482"/>
            </a:avLst>
          </a:prstGeom>
          <a:gradFill flip="none" rotWithShape="1">
            <a:gsLst>
              <a:gs pos="0">
                <a:schemeClr val="accent1">
                  <a:alpha val="15000"/>
                </a:schemeClr>
              </a:gs>
              <a:gs pos="100000">
                <a:schemeClr val="accent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9" name="任意多边形: 形状 28"/>
          <p:cNvSpPr/>
          <p:nvPr userDrawn="1"/>
        </p:nvSpPr>
        <p:spPr>
          <a:xfrm flipH="1">
            <a:off x="3809213" y="2433401"/>
            <a:ext cx="1590101" cy="1991198"/>
          </a:xfrm>
          <a:custGeom>
            <a:avLst/>
            <a:gdLst>
              <a:gd name="connsiteX0" fmla="*/ 1590101 w 1590101"/>
              <a:gd name="connsiteY0" fmla="*/ 0 h 1991198"/>
              <a:gd name="connsiteX1" fmla="*/ 1287907 w 1590101"/>
              <a:gd name="connsiteY1" fmla="*/ 0 h 1991198"/>
              <a:gd name="connsiteX2" fmla="*/ 0 w 1590101"/>
              <a:gd name="connsiteY2" fmla="*/ 1991198 h 1991198"/>
              <a:gd name="connsiteX3" fmla="*/ 302194 w 1590101"/>
              <a:gd name="connsiteY3" fmla="*/ 1991198 h 1991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90101" h="1991198">
                <a:moveTo>
                  <a:pt x="1590101" y="0"/>
                </a:moveTo>
                <a:lnTo>
                  <a:pt x="1287907" y="0"/>
                </a:lnTo>
                <a:lnTo>
                  <a:pt x="0" y="1991198"/>
                </a:lnTo>
                <a:lnTo>
                  <a:pt x="302194" y="1991198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100000">
                <a:schemeClr val="bg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3" name="Title 7"/>
          <p:cNvSpPr>
            <a:spLocks noGrp="1"/>
          </p:cNvSpPr>
          <p:nvPr>
            <p:ph type="title"/>
          </p:nvPr>
        </p:nvSpPr>
        <p:spPr>
          <a:xfrm>
            <a:off x="3704942" y="146732"/>
            <a:ext cx="5138239" cy="1835566"/>
          </a:xfrm>
          <a:prstGeom prst="rect">
            <a:avLst/>
          </a:prstGeom>
        </p:spPr>
        <p:txBody>
          <a:bodyPr anchor="ctr"/>
          <a:lstStyle>
            <a:lvl1pPr>
              <a:defRPr b="1">
                <a:solidFill>
                  <a:srgbClr val="AA790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4" name="Subtitle 2"/>
          <p:cNvSpPr>
            <a:spLocks noGrp="1"/>
          </p:cNvSpPr>
          <p:nvPr>
            <p:ph type="subTitle" idx="1"/>
          </p:nvPr>
        </p:nvSpPr>
        <p:spPr>
          <a:xfrm>
            <a:off x="3704942" y="1983669"/>
            <a:ext cx="6759972" cy="446989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3200">
                <a:solidFill>
                  <a:srgbClr val="003366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3" name="Rectangle 2"/>
          <p:cNvSpPr/>
          <p:nvPr userDrawn="1"/>
        </p:nvSpPr>
        <p:spPr>
          <a:xfrm>
            <a:off x="-4679599" y="-4289523"/>
            <a:ext cx="23341956" cy="4289523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1" name="Rectangle 30"/>
          <p:cNvSpPr/>
          <p:nvPr userDrawn="1"/>
        </p:nvSpPr>
        <p:spPr>
          <a:xfrm>
            <a:off x="12191999" y="0"/>
            <a:ext cx="6470357" cy="18721706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7" name="Rectangle 36"/>
          <p:cNvSpPr/>
          <p:nvPr userDrawn="1"/>
        </p:nvSpPr>
        <p:spPr>
          <a:xfrm>
            <a:off x="-4679598" y="-1"/>
            <a:ext cx="4679597" cy="18721705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1" name="Rectangle 40"/>
          <p:cNvSpPr/>
          <p:nvPr userDrawn="1"/>
        </p:nvSpPr>
        <p:spPr>
          <a:xfrm>
            <a:off x="0" y="6857999"/>
            <a:ext cx="12191997" cy="11863705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Graphic 17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94407" y="256191"/>
            <a:ext cx="2286000" cy="59934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075 0.04838 L -2.08333E-7 0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31" y="-2431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2000" fill="hold"/>
                                        <p:tgtEl>
                                          <p:spTgt spid="38"/>
                                        </p:tgtEl>
                                      </p:cBhvr>
                                      <p:by x="150000" y="150000"/>
                                      <p:from x="109677" y="109677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0" y="0"/>
            <a:ext cx="3330470" cy="739776"/>
            <a:chOff x="0" y="0"/>
            <a:chExt cx="3330470" cy="739776"/>
          </a:xfrm>
        </p:grpSpPr>
        <p:grpSp>
          <p:nvGrpSpPr>
            <p:cNvPr id="12" name="组合 11"/>
            <p:cNvGrpSpPr/>
            <p:nvPr userDrawn="1"/>
          </p:nvGrpSpPr>
          <p:grpSpPr>
            <a:xfrm>
              <a:off x="142298" y="65071"/>
              <a:ext cx="1182090" cy="630862"/>
              <a:chOff x="6624541" y="159009"/>
              <a:chExt cx="731216" cy="390238"/>
            </a:xfrm>
          </p:grpSpPr>
          <p:sp>
            <p:nvSpPr>
              <p:cNvPr id="13" name="任意多边形 12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4" name="任意多边形 13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gradFill flip="none" rotWithShape="1">
                <a:gsLst>
                  <a:gs pos="29000">
                    <a:schemeClr val="accent1">
                      <a:lumMod val="75000"/>
                    </a:schemeClr>
                  </a:gs>
                  <a:gs pos="57000">
                    <a:schemeClr val="accent1">
                      <a:lumMod val="75000"/>
                      <a:alpha val="0"/>
                    </a:schemeClr>
                  </a:gs>
                </a:gsLst>
                <a:lin ang="2700000" scaled="0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9" name="任意多边形 28"/>
            <p:cNvSpPr/>
            <p:nvPr userDrawn="1"/>
          </p:nvSpPr>
          <p:spPr>
            <a:xfrm>
              <a:off x="0" y="1"/>
              <a:ext cx="2975322" cy="739775"/>
            </a:xfrm>
            <a:custGeom>
              <a:avLst/>
              <a:gdLst>
                <a:gd name="connsiteX0" fmla="*/ 0 w 2975322"/>
                <a:gd name="connsiteY0" fmla="*/ 0 h 739775"/>
                <a:gd name="connsiteX1" fmla="*/ 2975322 w 2975322"/>
                <a:gd name="connsiteY1" fmla="*/ 0 h 739775"/>
                <a:gd name="connsiteX2" fmla="*/ 2852807 w 2975322"/>
                <a:gd name="connsiteY2" fmla="*/ 121704 h 739775"/>
                <a:gd name="connsiteX3" fmla="*/ 794910 w 2975322"/>
                <a:gd name="connsiteY3" fmla="*/ 121704 h 739775"/>
                <a:gd name="connsiteX4" fmla="*/ 225889 w 2975322"/>
                <a:gd name="connsiteY4" fmla="*/ 739775 h 739775"/>
                <a:gd name="connsiteX5" fmla="*/ 0 w 2975322"/>
                <a:gd name="connsiteY5" fmla="*/ 739775 h 73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75322" h="739775">
                  <a:moveTo>
                    <a:pt x="0" y="0"/>
                  </a:moveTo>
                  <a:lnTo>
                    <a:pt x="2975322" y="0"/>
                  </a:lnTo>
                  <a:lnTo>
                    <a:pt x="2852807" y="121704"/>
                  </a:lnTo>
                  <a:lnTo>
                    <a:pt x="794910" y="121704"/>
                  </a:lnTo>
                  <a:lnTo>
                    <a:pt x="225889" y="739775"/>
                  </a:lnTo>
                  <a:lnTo>
                    <a:pt x="0" y="739775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6" name="直角三角形 15"/>
            <p:cNvSpPr/>
            <p:nvPr userDrawn="1"/>
          </p:nvSpPr>
          <p:spPr>
            <a:xfrm flipV="1">
              <a:off x="0" y="0"/>
              <a:ext cx="388144" cy="388144"/>
            </a:xfrm>
            <a:prstGeom prst="rtTriangle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7" name="任意多边形 16"/>
            <p:cNvSpPr/>
            <p:nvPr userDrawn="1"/>
          </p:nvSpPr>
          <p:spPr>
            <a:xfrm>
              <a:off x="2" y="0"/>
              <a:ext cx="606259" cy="252413"/>
            </a:xfrm>
            <a:custGeom>
              <a:avLst/>
              <a:gdLst>
                <a:gd name="connsiteX0" fmla="*/ 0 w 2353883"/>
                <a:gd name="connsiteY0" fmla="*/ 0 h 980028"/>
                <a:gd name="connsiteX1" fmla="*/ 2353883 w 2353883"/>
                <a:gd name="connsiteY1" fmla="*/ 0 h 980028"/>
                <a:gd name="connsiteX2" fmla="*/ 1367320 w 2353883"/>
                <a:gd name="connsiteY2" fmla="*/ 980028 h 980028"/>
                <a:gd name="connsiteX3" fmla="*/ 0 w 2353883"/>
                <a:gd name="connsiteY3" fmla="*/ 980028 h 9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53883" h="980028">
                  <a:moveTo>
                    <a:pt x="0" y="0"/>
                  </a:moveTo>
                  <a:lnTo>
                    <a:pt x="2353883" y="0"/>
                  </a:lnTo>
                  <a:lnTo>
                    <a:pt x="1367320" y="980028"/>
                  </a:lnTo>
                  <a:lnTo>
                    <a:pt x="0" y="980028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8" name="任意多边形 17"/>
            <p:cNvSpPr/>
            <p:nvPr userDrawn="1"/>
          </p:nvSpPr>
          <p:spPr>
            <a:xfrm>
              <a:off x="2034063" y="1"/>
              <a:ext cx="1011871" cy="555880"/>
            </a:xfrm>
            <a:custGeom>
              <a:avLst/>
              <a:gdLst>
                <a:gd name="connsiteX0" fmla="*/ 837397 w 1514221"/>
                <a:gd name="connsiteY0" fmla="*/ 0 h 831850"/>
                <a:gd name="connsiteX1" fmla="*/ 1116227 w 1514221"/>
                <a:gd name="connsiteY1" fmla="*/ 0 h 831850"/>
                <a:gd name="connsiteX2" fmla="*/ 1235391 w 1514221"/>
                <a:gd name="connsiteY2" fmla="*/ 0 h 831850"/>
                <a:gd name="connsiteX3" fmla="*/ 1514221 w 1514221"/>
                <a:gd name="connsiteY3" fmla="*/ 0 h 831850"/>
                <a:gd name="connsiteX4" fmla="*/ 676825 w 1514221"/>
                <a:gd name="connsiteY4" fmla="*/ 831850 h 831850"/>
                <a:gd name="connsiteX5" fmla="*/ 397995 w 1514221"/>
                <a:gd name="connsiteY5" fmla="*/ 831850 h 831850"/>
                <a:gd name="connsiteX6" fmla="*/ 278830 w 1514221"/>
                <a:gd name="connsiteY6" fmla="*/ 831850 h 831850"/>
                <a:gd name="connsiteX7" fmla="*/ 0 w 1514221"/>
                <a:gd name="connsiteY7" fmla="*/ 831850 h 831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14221" h="831850">
                  <a:moveTo>
                    <a:pt x="837397" y="0"/>
                  </a:moveTo>
                  <a:lnTo>
                    <a:pt x="1116227" y="0"/>
                  </a:lnTo>
                  <a:lnTo>
                    <a:pt x="1235391" y="0"/>
                  </a:lnTo>
                  <a:lnTo>
                    <a:pt x="1514221" y="0"/>
                  </a:lnTo>
                  <a:lnTo>
                    <a:pt x="676825" y="831850"/>
                  </a:lnTo>
                  <a:lnTo>
                    <a:pt x="397995" y="831850"/>
                  </a:lnTo>
                  <a:lnTo>
                    <a:pt x="278830" y="831850"/>
                  </a:lnTo>
                  <a:lnTo>
                    <a:pt x="0" y="83185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9" name="任意多边形 18"/>
            <p:cNvSpPr/>
            <p:nvPr userDrawn="1"/>
          </p:nvSpPr>
          <p:spPr>
            <a:xfrm>
              <a:off x="2659732" y="1"/>
              <a:ext cx="670738" cy="446886"/>
            </a:xfrm>
            <a:custGeom>
              <a:avLst/>
              <a:gdLst>
                <a:gd name="connsiteX0" fmla="*/ 552910 w 824374"/>
                <a:gd name="connsiteY0" fmla="*/ 0 h 549247"/>
                <a:gd name="connsiteX1" fmla="*/ 824374 w 824374"/>
                <a:gd name="connsiteY1" fmla="*/ 0 h 549247"/>
                <a:gd name="connsiteX2" fmla="*/ 271464 w 824374"/>
                <a:gd name="connsiteY2" fmla="*/ 549247 h 549247"/>
                <a:gd name="connsiteX3" fmla="*/ 0 w 824374"/>
                <a:gd name="connsiteY3" fmla="*/ 549247 h 549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4374" h="549247">
                  <a:moveTo>
                    <a:pt x="552910" y="0"/>
                  </a:moveTo>
                  <a:lnTo>
                    <a:pt x="824374" y="0"/>
                  </a:lnTo>
                  <a:lnTo>
                    <a:pt x="271464" y="549247"/>
                  </a:lnTo>
                  <a:lnTo>
                    <a:pt x="0" y="549247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21" name="任意多边形 20"/>
          <p:cNvSpPr/>
          <p:nvPr userDrawn="1"/>
        </p:nvSpPr>
        <p:spPr>
          <a:xfrm>
            <a:off x="-339254" y="546773"/>
            <a:ext cx="824374" cy="549247"/>
          </a:xfrm>
          <a:custGeom>
            <a:avLst/>
            <a:gdLst>
              <a:gd name="connsiteX0" fmla="*/ 552910 w 824374"/>
              <a:gd name="connsiteY0" fmla="*/ 0 h 549247"/>
              <a:gd name="connsiteX1" fmla="*/ 824374 w 824374"/>
              <a:gd name="connsiteY1" fmla="*/ 0 h 549247"/>
              <a:gd name="connsiteX2" fmla="*/ 271464 w 824374"/>
              <a:gd name="connsiteY2" fmla="*/ 549247 h 549247"/>
              <a:gd name="connsiteX3" fmla="*/ 0 w 824374"/>
              <a:gd name="connsiteY3" fmla="*/ 549247 h 549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374" h="549247">
                <a:moveTo>
                  <a:pt x="552910" y="0"/>
                </a:moveTo>
                <a:lnTo>
                  <a:pt x="824374" y="0"/>
                </a:lnTo>
                <a:lnTo>
                  <a:pt x="271464" y="549247"/>
                </a:lnTo>
                <a:lnTo>
                  <a:pt x="0" y="549247"/>
                </a:lnTo>
                <a:close/>
              </a:path>
            </a:pathLst>
          </a:custGeom>
          <a:gradFill>
            <a:gsLst>
              <a:gs pos="0">
                <a:schemeClr val="bg1"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2" name="直接连接符 21"/>
          <p:cNvCxnSpPr/>
          <p:nvPr userDrawn="1"/>
        </p:nvCxnSpPr>
        <p:spPr>
          <a:xfrm>
            <a:off x="0" y="843113"/>
            <a:ext cx="11964987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平行四边形 22"/>
          <p:cNvSpPr/>
          <p:nvPr userDrawn="1"/>
        </p:nvSpPr>
        <p:spPr>
          <a:xfrm>
            <a:off x="11798295" y="685489"/>
            <a:ext cx="166692" cy="97239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平行四边形 23"/>
          <p:cNvSpPr/>
          <p:nvPr userDrawn="1"/>
        </p:nvSpPr>
        <p:spPr>
          <a:xfrm>
            <a:off x="11631603" y="685489"/>
            <a:ext cx="166692" cy="97239"/>
          </a:xfrm>
          <a:prstGeom prst="parallelogram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" name="Rectangle 6"/>
          <p:cNvSpPr/>
          <p:nvPr/>
        </p:nvSpPr>
        <p:spPr>
          <a:xfrm flipV="1">
            <a:off x="0" y="6504449"/>
            <a:ext cx="12192000" cy="365124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4896643" y="6476843"/>
            <a:ext cx="2171700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DSA | HKUST(GZ)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106487" y="156576"/>
            <a:ext cx="9336257" cy="6308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defRPr lang="en-US" altLang="en-US" sz="3600" b="1" strike="noStrike" kern="1200" spc="0" baseline="0" dirty="0" smtClean="0">
                <a:solidFill>
                  <a:srgbClr val="003366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838200" y="1371600"/>
            <a:ext cx="10515600" cy="4680000"/>
          </a:xfrm>
          <a:prstGeom prst="rect">
            <a:avLst/>
          </a:prstGeom>
        </p:spPr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685800" indent="-228600">
              <a:buFont typeface="System Font Regular"/>
              <a:buChar char="–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600200" indent="-228600">
              <a:buFont typeface="System Font Regular"/>
              <a:buChar char="–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  <a:endParaRPr lang="en-GB" dirty="0"/>
          </a:p>
          <a:p>
            <a:pPr lvl="1"/>
            <a:r>
              <a:rPr lang="en-GB" dirty="0"/>
              <a:t>Second level</a:t>
            </a:r>
            <a:endParaRPr lang="en-GB" dirty="0"/>
          </a:p>
          <a:p>
            <a:pPr lvl="2"/>
            <a:r>
              <a:rPr lang="en-GB" dirty="0"/>
              <a:t>Third level</a:t>
            </a:r>
            <a:endParaRPr lang="en-GB" dirty="0"/>
          </a:p>
          <a:p>
            <a:pPr lvl="3"/>
            <a:r>
              <a:rPr lang="en-GB" dirty="0"/>
              <a:t>Fourth level</a:t>
            </a:r>
            <a:endParaRPr lang="en-GB" dirty="0"/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3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51772" y="6515381"/>
            <a:ext cx="740228" cy="365125"/>
          </a:xfrm>
          <a:prstGeom prst="rect">
            <a:avLst/>
          </a:prstGeom>
        </p:spPr>
        <p:txBody>
          <a:bodyPr anchor="ctr"/>
          <a:lstStyle>
            <a:lvl1pPr>
              <a:defRPr sz="22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48D484B4-D9FB-CC40-86CD-AFBD26B2E985}" type="slidenum">
              <a:rPr lang="en-US" smtClean="0"/>
            </a:fld>
            <a:endParaRPr lang="en-US" dirty="0"/>
          </a:p>
        </p:txBody>
      </p:sp>
      <p:sp>
        <p:nvSpPr>
          <p:cNvPr id="26" name="文本框 30"/>
          <p:cNvSpPr txBox="1"/>
          <p:nvPr userDrawn="1"/>
        </p:nvSpPr>
        <p:spPr>
          <a:xfrm>
            <a:off x="142298" y="6473952"/>
            <a:ext cx="1278571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Jing Tang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4" name="Graphic 16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42744" y="190354"/>
            <a:ext cx="1645920" cy="43152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0" y="0"/>
            <a:ext cx="3330470" cy="739776"/>
            <a:chOff x="0" y="0"/>
            <a:chExt cx="3330470" cy="739776"/>
          </a:xfrm>
        </p:grpSpPr>
        <p:grpSp>
          <p:nvGrpSpPr>
            <p:cNvPr id="12" name="组合 11"/>
            <p:cNvGrpSpPr/>
            <p:nvPr userDrawn="1"/>
          </p:nvGrpSpPr>
          <p:grpSpPr>
            <a:xfrm>
              <a:off x="142298" y="65071"/>
              <a:ext cx="1182090" cy="630862"/>
              <a:chOff x="6624541" y="159009"/>
              <a:chExt cx="731216" cy="390238"/>
            </a:xfrm>
          </p:grpSpPr>
          <p:sp>
            <p:nvSpPr>
              <p:cNvPr id="13" name="任意多边形 12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4" name="任意多边形 13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gradFill flip="none" rotWithShape="1">
                <a:gsLst>
                  <a:gs pos="29000">
                    <a:schemeClr val="accent1">
                      <a:lumMod val="75000"/>
                    </a:schemeClr>
                  </a:gs>
                  <a:gs pos="57000">
                    <a:schemeClr val="accent1">
                      <a:lumMod val="75000"/>
                      <a:alpha val="0"/>
                    </a:schemeClr>
                  </a:gs>
                </a:gsLst>
                <a:lin ang="2700000" scaled="0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9" name="任意多边形 28"/>
            <p:cNvSpPr/>
            <p:nvPr userDrawn="1"/>
          </p:nvSpPr>
          <p:spPr>
            <a:xfrm>
              <a:off x="0" y="1"/>
              <a:ext cx="2975322" cy="739775"/>
            </a:xfrm>
            <a:custGeom>
              <a:avLst/>
              <a:gdLst>
                <a:gd name="connsiteX0" fmla="*/ 0 w 2975322"/>
                <a:gd name="connsiteY0" fmla="*/ 0 h 739775"/>
                <a:gd name="connsiteX1" fmla="*/ 2975322 w 2975322"/>
                <a:gd name="connsiteY1" fmla="*/ 0 h 739775"/>
                <a:gd name="connsiteX2" fmla="*/ 2852807 w 2975322"/>
                <a:gd name="connsiteY2" fmla="*/ 121704 h 739775"/>
                <a:gd name="connsiteX3" fmla="*/ 794910 w 2975322"/>
                <a:gd name="connsiteY3" fmla="*/ 121704 h 739775"/>
                <a:gd name="connsiteX4" fmla="*/ 225889 w 2975322"/>
                <a:gd name="connsiteY4" fmla="*/ 739775 h 739775"/>
                <a:gd name="connsiteX5" fmla="*/ 0 w 2975322"/>
                <a:gd name="connsiteY5" fmla="*/ 739775 h 73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75322" h="739775">
                  <a:moveTo>
                    <a:pt x="0" y="0"/>
                  </a:moveTo>
                  <a:lnTo>
                    <a:pt x="2975322" y="0"/>
                  </a:lnTo>
                  <a:lnTo>
                    <a:pt x="2852807" y="121704"/>
                  </a:lnTo>
                  <a:lnTo>
                    <a:pt x="794910" y="121704"/>
                  </a:lnTo>
                  <a:lnTo>
                    <a:pt x="225889" y="739775"/>
                  </a:lnTo>
                  <a:lnTo>
                    <a:pt x="0" y="739775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6" name="直角三角形 15"/>
            <p:cNvSpPr/>
            <p:nvPr userDrawn="1"/>
          </p:nvSpPr>
          <p:spPr>
            <a:xfrm flipV="1">
              <a:off x="0" y="0"/>
              <a:ext cx="388144" cy="388144"/>
            </a:xfrm>
            <a:prstGeom prst="rtTriangle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7" name="任意多边形 16"/>
            <p:cNvSpPr/>
            <p:nvPr userDrawn="1"/>
          </p:nvSpPr>
          <p:spPr>
            <a:xfrm>
              <a:off x="2" y="0"/>
              <a:ext cx="606259" cy="252413"/>
            </a:xfrm>
            <a:custGeom>
              <a:avLst/>
              <a:gdLst>
                <a:gd name="connsiteX0" fmla="*/ 0 w 2353883"/>
                <a:gd name="connsiteY0" fmla="*/ 0 h 980028"/>
                <a:gd name="connsiteX1" fmla="*/ 2353883 w 2353883"/>
                <a:gd name="connsiteY1" fmla="*/ 0 h 980028"/>
                <a:gd name="connsiteX2" fmla="*/ 1367320 w 2353883"/>
                <a:gd name="connsiteY2" fmla="*/ 980028 h 980028"/>
                <a:gd name="connsiteX3" fmla="*/ 0 w 2353883"/>
                <a:gd name="connsiteY3" fmla="*/ 980028 h 9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53883" h="980028">
                  <a:moveTo>
                    <a:pt x="0" y="0"/>
                  </a:moveTo>
                  <a:lnTo>
                    <a:pt x="2353883" y="0"/>
                  </a:lnTo>
                  <a:lnTo>
                    <a:pt x="1367320" y="980028"/>
                  </a:lnTo>
                  <a:lnTo>
                    <a:pt x="0" y="980028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8" name="任意多边形 17"/>
            <p:cNvSpPr/>
            <p:nvPr userDrawn="1"/>
          </p:nvSpPr>
          <p:spPr>
            <a:xfrm>
              <a:off x="2034063" y="1"/>
              <a:ext cx="1011871" cy="555880"/>
            </a:xfrm>
            <a:custGeom>
              <a:avLst/>
              <a:gdLst>
                <a:gd name="connsiteX0" fmla="*/ 837397 w 1514221"/>
                <a:gd name="connsiteY0" fmla="*/ 0 h 831850"/>
                <a:gd name="connsiteX1" fmla="*/ 1116227 w 1514221"/>
                <a:gd name="connsiteY1" fmla="*/ 0 h 831850"/>
                <a:gd name="connsiteX2" fmla="*/ 1235391 w 1514221"/>
                <a:gd name="connsiteY2" fmla="*/ 0 h 831850"/>
                <a:gd name="connsiteX3" fmla="*/ 1514221 w 1514221"/>
                <a:gd name="connsiteY3" fmla="*/ 0 h 831850"/>
                <a:gd name="connsiteX4" fmla="*/ 676825 w 1514221"/>
                <a:gd name="connsiteY4" fmla="*/ 831850 h 831850"/>
                <a:gd name="connsiteX5" fmla="*/ 397995 w 1514221"/>
                <a:gd name="connsiteY5" fmla="*/ 831850 h 831850"/>
                <a:gd name="connsiteX6" fmla="*/ 278830 w 1514221"/>
                <a:gd name="connsiteY6" fmla="*/ 831850 h 831850"/>
                <a:gd name="connsiteX7" fmla="*/ 0 w 1514221"/>
                <a:gd name="connsiteY7" fmla="*/ 831850 h 831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14221" h="831850">
                  <a:moveTo>
                    <a:pt x="837397" y="0"/>
                  </a:moveTo>
                  <a:lnTo>
                    <a:pt x="1116227" y="0"/>
                  </a:lnTo>
                  <a:lnTo>
                    <a:pt x="1235391" y="0"/>
                  </a:lnTo>
                  <a:lnTo>
                    <a:pt x="1514221" y="0"/>
                  </a:lnTo>
                  <a:lnTo>
                    <a:pt x="676825" y="831850"/>
                  </a:lnTo>
                  <a:lnTo>
                    <a:pt x="397995" y="831850"/>
                  </a:lnTo>
                  <a:lnTo>
                    <a:pt x="278830" y="831850"/>
                  </a:lnTo>
                  <a:lnTo>
                    <a:pt x="0" y="83185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9" name="任意多边形 18"/>
            <p:cNvSpPr/>
            <p:nvPr userDrawn="1"/>
          </p:nvSpPr>
          <p:spPr>
            <a:xfrm>
              <a:off x="2659732" y="1"/>
              <a:ext cx="670738" cy="446886"/>
            </a:xfrm>
            <a:custGeom>
              <a:avLst/>
              <a:gdLst>
                <a:gd name="connsiteX0" fmla="*/ 552910 w 824374"/>
                <a:gd name="connsiteY0" fmla="*/ 0 h 549247"/>
                <a:gd name="connsiteX1" fmla="*/ 824374 w 824374"/>
                <a:gd name="connsiteY1" fmla="*/ 0 h 549247"/>
                <a:gd name="connsiteX2" fmla="*/ 271464 w 824374"/>
                <a:gd name="connsiteY2" fmla="*/ 549247 h 549247"/>
                <a:gd name="connsiteX3" fmla="*/ 0 w 824374"/>
                <a:gd name="connsiteY3" fmla="*/ 549247 h 549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4374" h="549247">
                  <a:moveTo>
                    <a:pt x="552910" y="0"/>
                  </a:moveTo>
                  <a:lnTo>
                    <a:pt x="824374" y="0"/>
                  </a:lnTo>
                  <a:lnTo>
                    <a:pt x="271464" y="549247"/>
                  </a:lnTo>
                  <a:lnTo>
                    <a:pt x="0" y="549247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21" name="任意多边形 20"/>
          <p:cNvSpPr/>
          <p:nvPr userDrawn="1"/>
        </p:nvSpPr>
        <p:spPr>
          <a:xfrm>
            <a:off x="-339254" y="546773"/>
            <a:ext cx="824374" cy="549247"/>
          </a:xfrm>
          <a:custGeom>
            <a:avLst/>
            <a:gdLst>
              <a:gd name="connsiteX0" fmla="*/ 552910 w 824374"/>
              <a:gd name="connsiteY0" fmla="*/ 0 h 549247"/>
              <a:gd name="connsiteX1" fmla="*/ 824374 w 824374"/>
              <a:gd name="connsiteY1" fmla="*/ 0 h 549247"/>
              <a:gd name="connsiteX2" fmla="*/ 271464 w 824374"/>
              <a:gd name="connsiteY2" fmla="*/ 549247 h 549247"/>
              <a:gd name="connsiteX3" fmla="*/ 0 w 824374"/>
              <a:gd name="connsiteY3" fmla="*/ 549247 h 549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374" h="549247">
                <a:moveTo>
                  <a:pt x="552910" y="0"/>
                </a:moveTo>
                <a:lnTo>
                  <a:pt x="824374" y="0"/>
                </a:lnTo>
                <a:lnTo>
                  <a:pt x="271464" y="549247"/>
                </a:lnTo>
                <a:lnTo>
                  <a:pt x="0" y="549247"/>
                </a:lnTo>
                <a:close/>
              </a:path>
            </a:pathLst>
          </a:custGeom>
          <a:gradFill>
            <a:gsLst>
              <a:gs pos="0">
                <a:schemeClr val="bg1"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2" name="直接连接符 21"/>
          <p:cNvCxnSpPr/>
          <p:nvPr userDrawn="1"/>
        </p:nvCxnSpPr>
        <p:spPr>
          <a:xfrm>
            <a:off x="0" y="843113"/>
            <a:ext cx="11964987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平行四边形 22"/>
          <p:cNvSpPr/>
          <p:nvPr userDrawn="1"/>
        </p:nvSpPr>
        <p:spPr>
          <a:xfrm>
            <a:off x="11798295" y="685489"/>
            <a:ext cx="166692" cy="97239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平行四边形 23"/>
          <p:cNvSpPr/>
          <p:nvPr userDrawn="1"/>
        </p:nvSpPr>
        <p:spPr>
          <a:xfrm>
            <a:off x="11631603" y="685489"/>
            <a:ext cx="166692" cy="97239"/>
          </a:xfrm>
          <a:prstGeom prst="parallelogram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" name="Rectangle 6"/>
          <p:cNvSpPr/>
          <p:nvPr/>
        </p:nvSpPr>
        <p:spPr>
          <a:xfrm flipV="1">
            <a:off x="0" y="6504449"/>
            <a:ext cx="12192000" cy="365124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4896643" y="6476843"/>
            <a:ext cx="2171700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DSA | HKUST(GZ)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106487" y="156576"/>
            <a:ext cx="9336257" cy="6308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defRPr lang="en-US" altLang="en-US" sz="3600" b="1" strike="noStrike" kern="1200" spc="0" baseline="0" dirty="0" smtClean="0">
                <a:solidFill>
                  <a:srgbClr val="003366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51772" y="6515381"/>
            <a:ext cx="740228" cy="365125"/>
          </a:xfrm>
          <a:prstGeom prst="rect">
            <a:avLst/>
          </a:prstGeom>
        </p:spPr>
        <p:txBody>
          <a:bodyPr anchor="ctr"/>
          <a:lstStyle>
            <a:lvl1pPr>
              <a:defRPr sz="22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48D484B4-D9FB-CC40-86CD-AFBD26B2E985}" type="slidenum">
              <a:rPr lang="en-US" smtClean="0"/>
            </a:fld>
            <a:endParaRPr lang="en-US" dirty="0"/>
          </a:p>
        </p:txBody>
      </p:sp>
      <p:sp>
        <p:nvSpPr>
          <p:cNvPr id="25" name="文本框 30"/>
          <p:cNvSpPr txBox="1"/>
          <p:nvPr userDrawn="1"/>
        </p:nvSpPr>
        <p:spPr>
          <a:xfrm>
            <a:off x="142298" y="6473952"/>
            <a:ext cx="1278571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Jing Tang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4" name="Graphic 16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42744" y="190354"/>
            <a:ext cx="1645920" cy="43152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0" y="0"/>
            <a:ext cx="3330470" cy="739776"/>
            <a:chOff x="0" y="0"/>
            <a:chExt cx="3330470" cy="739776"/>
          </a:xfrm>
        </p:grpSpPr>
        <p:grpSp>
          <p:nvGrpSpPr>
            <p:cNvPr id="12" name="组合 11"/>
            <p:cNvGrpSpPr/>
            <p:nvPr userDrawn="1"/>
          </p:nvGrpSpPr>
          <p:grpSpPr>
            <a:xfrm>
              <a:off x="142298" y="65071"/>
              <a:ext cx="1182090" cy="630862"/>
              <a:chOff x="6624541" y="159009"/>
              <a:chExt cx="731216" cy="390238"/>
            </a:xfrm>
          </p:grpSpPr>
          <p:sp>
            <p:nvSpPr>
              <p:cNvPr id="13" name="任意多边形 12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14" name="任意多边形 13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gradFill flip="none" rotWithShape="1">
                <a:gsLst>
                  <a:gs pos="29000">
                    <a:schemeClr val="accent1">
                      <a:lumMod val="75000"/>
                    </a:schemeClr>
                  </a:gs>
                  <a:gs pos="57000">
                    <a:schemeClr val="accent1">
                      <a:lumMod val="75000"/>
                      <a:alpha val="0"/>
                    </a:schemeClr>
                  </a:gs>
                </a:gsLst>
                <a:lin ang="2700000" scaled="0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 dirty="0">
                  <a:latin typeface="Calibri" panose="020F0502020204030204" pitchFamily="34" charset="0"/>
                </a:endParaRPr>
              </a:p>
            </p:txBody>
          </p:sp>
        </p:grpSp>
        <p:sp>
          <p:nvSpPr>
            <p:cNvPr id="29" name="任意多边形 28"/>
            <p:cNvSpPr/>
            <p:nvPr userDrawn="1"/>
          </p:nvSpPr>
          <p:spPr>
            <a:xfrm>
              <a:off x="0" y="1"/>
              <a:ext cx="2975322" cy="739775"/>
            </a:xfrm>
            <a:custGeom>
              <a:avLst/>
              <a:gdLst>
                <a:gd name="connsiteX0" fmla="*/ 0 w 2975322"/>
                <a:gd name="connsiteY0" fmla="*/ 0 h 739775"/>
                <a:gd name="connsiteX1" fmla="*/ 2975322 w 2975322"/>
                <a:gd name="connsiteY1" fmla="*/ 0 h 739775"/>
                <a:gd name="connsiteX2" fmla="*/ 2852807 w 2975322"/>
                <a:gd name="connsiteY2" fmla="*/ 121704 h 739775"/>
                <a:gd name="connsiteX3" fmla="*/ 794910 w 2975322"/>
                <a:gd name="connsiteY3" fmla="*/ 121704 h 739775"/>
                <a:gd name="connsiteX4" fmla="*/ 225889 w 2975322"/>
                <a:gd name="connsiteY4" fmla="*/ 739775 h 739775"/>
                <a:gd name="connsiteX5" fmla="*/ 0 w 2975322"/>
                <a:gd name="connsiteY5" fmla="*/ 739775 h 73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75322" h="739775">
                  <a:moveTo>
                    <a:pt x="0" y="0"/>
                  </a:moveTo>
                  <a:lnTo>
                    <a:pt x="2975322" y="0"/>
                  </a:lnTo>
                  <a:lnTo>
                    <a:pt x="2852807" y="121704"/>
                  </a:lnTo>
                  <a:lnTo>
                    <a:pt x="794910" y="121704"/>
                  </a:lnTo>
                  <a:lnTo>
                    <a:pt x="225889" y="739775"/>
                  </a:lnTo>
                  <a:lnTo>
                    <a:pt x="0" y="739775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6" name="直角三角形 15"/>
            <p:cNvSpPr/>
            <p:nvPr userDrawn="1"/>
          </p:nvSpPr>
          <p:spPr>
            <a:xfrm flipV="1">
              <a:off x="0" y="0"/>
              <a:ext cx="388144" cy="388144"/>
            </a:xfrm>
            <a:prstGeom prst="rtTriangle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7" name="任意多边形 16"/>
            <p:cNvSpPr/>
            <p:nvPr userDrawn="1"/>
          </p:nvSpPr>
          <p:spPr>
            <a:xfrm>
              <a:off x="2" y="0"/>
              <a:ext cx="606259" cy="252413"/>
            </a:xfrm>
            <a:custGeom>
              <a:avLst/>
              <a:gdLst>
                <a:gd name="connsiteX0" fmla="*/ 0 w 2353883"/>
                <a:gd name="connsiteY0" fmla="*/ 0 h 980028"/>
                <a:gd name="connsiteX1" fmla="*/ 2353883 w 2353883"/>
                <a:gd name="connsiteY1" fmla="*/ 0 h 980028"/>
                <a:gd name="connsiteX2" fmla="*/ 1367320 w 2353883"/>
                <a:gd name="connsiteY2" fmla="*/ 980028 h 980028"/>
                <a:gd name="connsiteX3" fmla="*/ 0 w 2353883"/>
                <a:gd name="connsiteY3" fmla="*/ 980028 h 9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53883" h="980028">
                  <a:moveTo>
                    <a:pt x="0" y="0"/>
                  </a:moveTo>
                  <a:lnTo>
                    <a:pt x="2353883" y="0"/>
                  </a:lnTo>
                  <a:lnTo>
                    <a:pt x="1367320" y="980028"/>
                  </a:lnTo>
                  <a:lnTo>
                    <a:pt x="0" y="980028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8" name="任意多边形 17"/>
            <p:cNvSpPr/>
            <p:nvPr userDrawn="1"/>
          </p:nvSpPr>
          <p:spPr>
            <a:xfrm>
              <a:off x="2034063" y="1"/>
              <a:ext cx="1011871" cy="555880"/>
            </a:xfrm>
            <a:custGeom>
              <a:avLst/>
              <a:gdLst>
                <a:gd name="connsiteX0" fmla="*/ 837397 w 1514221"/>
                <a:gd name="connsiteY0" fmla="*/ 0 h 831850"/>
                <a:gd name="connsiteX1" fmla="*/ 1116227 w 1514221"/>
                <a:gd name="connsiteY1" fmla="*/ 0 h 831850"/>
                <a:gd name="connsiteX2" fmla="*/ 1235391 w 1514221"/>
                <a:gd name="connsiteY2" fmla="*/ 0 h 831850"/>
                <a:gd name="connsiteX3" fmla="*/ 1514221 w 1514221"/>
                <a:gd name="connsiteY3" fmla="*/ 0 h 831850"/>
                <a:gd name="connsiteX4" fmla="*/ 676825 w 1514221"/>
                <a:gd name="connsiteY4" fmla="*/ 831850 h 831850"/>
                <a:gd name="connsiteX5" fmla="*/ 397995 w 1514221"/>
                <a:gd name="connsiteY5" fmla="*/ 831850 h 831850"/>
                <a:gd name="connsiteX6" fmla="*/ 278830 w 1514221"/>
                <a:gd name="connsiteY6" fmla="*/ 831850 h 831850"/>
                <a:gd name="connsiteX7" fmla="*/ 0 w 1514221"/>
                <a:gd name="connsiteY7" fmla="*/ 831850 h 831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14221" h="831850">
                  <a:moveTo>
                    <a:pt x="837397" y="0"/>
                  </a:moveTo>
                  <a:lnTo>
                    <a:pt x="1116227" y="0"/>
                  </a:lnTo>
                  <a:lnTo>
                    <a:pt x="1235391" y="0"/>
                  </a:lnTo>
                  <a:lnTo>
                    <a:pt x="1514221" y="0"/>
                  </a:lnTo>
                  <a:lnTo>
                    <a:pt x="676825" y="831850"/>
                  </a:lnTo>
                  <a:lnTo>
                    <a:pt x="397995" y="831850"/>
                  </a:lnTo>
                  <a:lnTo>
                    <a:pt x="278830" y="831850"/>
                  </a:lnTo>
                  <a:lnTo>
                    <a:pt x="0" y="83185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9" name="任意多边形 18"/>
            <p:cNvSpPr/>
            <p:nvPr userDrawn="1"/>
          </p:nvSpPr>
          <p:spPr>
            <a:xfrm>
              <a:off x="2659732" y="1"/>
              <a:ext cx="670738" cy="446886"/>
            </a:xfrm>
            <a:custGeom>
              <a:avLst/>
              <a:gdLst>
                <a:gd name="connsiteX0" fmla="*/ 552910 w 824374"/>
                <a:gd name="connsiteY0" fmla="*/ 0 h 549247"/>
                <a:gd name="connsiteX1" fmla="*/ 824374 w 824374"/>
                <a:gd name="connsiteY1" fmla="*/ 0 h 549247"/>
                <a:gd name="connsiteX2" fmla="*/ 271464 w 824374"/>
                <a:gd name="connsiteY2" fmla="*/ 549247 h 549247"/>
                <a:gd name="connsiteX3" fmla="*/ 0 w 824374"/>
                <a:gd name="connsiteY3" fmla="*/ 549247 h 549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4374" h="549247">
                  <a:moveTo>
                    <a:pt x="552910" y="0"/>
                  </a:moveTo>
                  <a:lnTo>
                    <a:pt x="824374" y="0"/>
                  </a:lnTo>
                  <a:lnTo>
                    <a:pt x="271464" y="549247"/>
                  </a:lnTo>
                  <a:lnTo>
                    <a:pt x="0" y="549247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</p:grpSp>
      <p:sp>
        <p:nvSpPr>
          <p:cNvPr id="21" name="任意多边形 20"/>
          <p:cNvSpPr/>
          <p:nvPr userDrawn="1"/>
        </p:nvSpPr>
        <p:spPr>
          <a:xfrm>
            <a:off x="-339254" y="546773"/>
            <a:ext cx="824374" cy="549247"/>
          </a:xfrm>
          <a:custGeom>
            <a:avLst/>
            <a:gdLst>
              <a:gd name="connsiteX0" fmla="*/ 552910 w 824374"/>
              <a:gd name="connsiteY0" fmla="*/ 0 h 549247"/>
              <a:gd name="connsiteX1" fmla="*/ 824374 w 824374"/>
              <a:gd name="connsiteY1" fmla="*/ 0 h 549247"/>
              <a:gd name="connsiteX2" fmla="*/ 271464 w 824374"/>
              <a:gd name="connsiteY2" fmla="*/ 549247 h 549247"/>
              <a:gd name="connsiteX3" fmla="*/ 0 w 824374"/>
              <a:gd name="connsiteY3" fmla="*/ 549247 h 549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374" h="549247">
                <a:moveTo>
                  <a:pt x="552910" y="0"/>
                </a:moveTo>
                <a:lnTo>
                  <a:pt x="824374" y="0"/>
                </a:lnTo>
                <a:lnTo>
                  <a:pt x="271464" y="549247"/>
                </a:lnTo>
                <a:lnTo>
                  <a:pt x="0" y="549247"/>
                </a:lnTo>
                <a:close/>
              </a:path>
            </a:pathLst>
          </a:custGeom>
          <a:gradFill>
            <a:gsLst>
              <a:gs pos="0">
                <a:schemeClr val="bg1"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dirty="0">
              <a:latin typeface="Calibri" panose="020F0502020204030204" pitchFamily="34" charset="0"/>
            </a:endParaRPr>
          </a:p>
        </p:txBody>
      </p:sp>
      <p:cxnSp>
        <p:nvCxnSpPr>
          <p:cNvPr id="22" name="直接连接符 21"/>
          <p:cNvCxnSpPr/>
          <p:nvPr userDrawn="1"/>
        </p:nvCxnSpPr>
        <p:spPr>
          <a:xfrm>
            <a:off x="0" y="843113"/>
            <a:ext cx="11964987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平行四边形 22"/>
          <p:cNvSpPr/>
          <p:nvPr userDrawn="1"/>
        </p:nvSpPr>
        <p:spPr>
          <a:xfrm>
            <a:off x="11798295" y="685489"/>
            <a:ext cx="166692" cy="97239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24" name="平行四边形 23"/>
          <p:cNvSpPr/>
          <p:nvPr userDrawn="1"/>
        </p:nvSpPr>
        <p:spPr>
          <a:xfrm>
            <a:off x="11631603" y="685489"/>
            <a:ext cx="166692" cy="97239"/>
          </a:xfrm>
          <a:prstGeom prst="parallelogram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28" name="Rectangle 6"/>
          <p:cNvSpPr/>
          <p:nvPr/>
        </p:nvSpPr>
        <p:spPr>
          <a:xfrm flipV="1">
            <a:off x="0" y="6504449"/>
            <a:ext cx="12192000" cy="365124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4896643" y="6476843"/>
            <a:ext cx="2171700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DSA | HKUST(GZ)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51772" y="6515381"/>
            <a:ext cx="740228" cy="365125"/>
          </a:xfrm>
          <a:prstGeom prst="rect">
            <a:avLst/>
          </a:prstGeom>
        </p:spPr>
        <p:txBody>
          <a:bodyPr anchor="ctr"/>
          <a:lstStyle>
            <a:lvl1pPr>
              <a:defRPr sz="22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48D484B4-D9FB-CC40-86CD-AFBD26B2E985}" type="slidenum">
              <a:rPr lang="en-US" smtClean="0"/>
            </a:fld>
            <a:endParaRPr lang="en-US" dirty="0"/>
          </a:p>
        </p:txBody>
      </p:sp>
      <p:sp>
        <p:nvSpPr>
          <p:cNvPr id="25" name="文本框 30"/>
          <p:cNvSpPr txBox="1"/>
          <p:nvPr userDrawn="1"/>
        </p:nvSpPr>
        <p:spPr>
          <a:xfrm>
            <a:off x="142298" y="6473952"/>
            <a:ext cx="1278571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Jing Tang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3" name="Graphic 16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42744" y="190354"/>
            <a:ext cx="1645920" cy="43152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0" y="0"/>
            <a:ext cx="3330470" cy="739776"/>
            <a:chOff x="0" y="0"/>
            <a:chExt cx="3330470" cy="739776"/>
          </a:xfrm>
        </p:grpSpPr>
        <p:grpSp>
          <p:nvGrpSpPr>
            <p:cNvPr id="12" name="组合 11"/>
            <p:cNvGrpSpPr/>
            <p:nvPr userDrawn="1"/>
          </p:nvGrpSpPr>
          <p:grpSpPr>
            <a:xfrm>
              <a:off x="142298" y="65071"/>
              <a:ext cx="1182090" cy="630862"/>
              <a:chOff x="6624541" y="159009"/>
              <a:chExt cx="731216" cy="390238"/>
            </a:xfrm>
          </p:grpSpPr>
          <p:sp>
            <p:nvSpPr>
              <p:cNvPr id="13" name="任意多边形 12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14" name="任意多边形 13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gradFill flip="none" rotWithShape="1">
                <a:gsLst>
                  <a:gs pos="29000">
                    <a:schemeClr val="accent1">
                      <a:lumMod val="75000"/>
                    </a:schemeClr>
                  </a:gs>
                  <a:gs pos="57000">
                    <a:schemeClr val="accent1">
                      <a:lumMod val="75000"/>
                      <a:alpha val="0"/>
                    </a:schemeClr>
                  </a:gs>
                </a:gsLst>
                <a:lin ang="2700000" scaled="0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 dirty="0">
                  <a:latin typeface="Calibri" panose="020F0502020204030204" pitchFamily="34" charset="0"/>
                </a:endParaRPr>
              </a:p>
            </p:txBody>
          </p:sp>
        </p:grpSp>
        <p:sp>
          <p:nvSpPr>
            <p:cNvPr id="29" name="任意多边形 28"/>
            <p:cNvSpPr/>
            <p:nvPr userDrawn="1"/>
          </p:nvSpPr>
          <p:spPr>
            <a:xfrm>
              <a:off x="0" y="1"/>
              <a:ext cx="2975322" cy="739775"/>
            </a:xfrm>
            <a:custGeom>
              <a:avLst/>
              <a:gdLst>
                <a:gd name="connsiteX0" fmla="*/ 0 w 2975322"/>
                <a:gd name="connsiteY0" fmla="*/ 0 h 739775"/>
                <a:gd name="connsiteX1" fmla="*/ 2975322 w 2975322"/>
                <a:gd name="connsiteY1" fmla="*/ 0 h 739775"/>
                <a:gd name="connsiteX2" fmla="*/ 2852807 w 2975322"/>
                <a:gd name="connsiteY2" fmla="*/ 121704 h 739775"/>
                <a:gd name="connsiteX3" fmla="*/ 794910 w 2975322"/>
                <a:gd name="connsiteY3" fmla="*/ 121704 h 739775"/>
                <a:gd name="connsiteX4" fmla="*/ 225889 w 2975322"/>
                <a:gd name="connsiteY4" fmla="*/ 739775 h 739775"/>
                <a:gd name="connsiteX5" fmla="*/ 0 w 2975322"/>
                <a:gd name="connsiteY5" fmla="*/ 739775 h 73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75322" h="739775">
                  <a:moveTo>
                    <a:pt x="0" y="0"/>
                  </a:moveTo>
                  <a:lnTo>
                    <a:pt x="2975322" y="0"/>
                  </a:lnTo>
                  <a:lnTo>
                    <a:pt x="2852807" y="121704"/>
                  </a:lnTo>
                  <a:lnTo>
                    <a:pt x="794910" y="121704"/>
                  </a:lnTo>
                  <a:lnTo>
                    <a:pt x="225889" y="739775"/>
                  </a:lnTo>
                  <a:lnTo>
                    <a:pt x="0" y="739775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6" name="直角三角形 15"/>
            <p:cNvSpPr/>
            <p:nvPr userDrawn="1"/>
          </p:nvSpPr>
          <p:spPr>
            <a:xfrm flipV="1">
              <a:off x="0" y="0"/>
              <a:ext cx="388144" cy="388144"/>
            </a:xfrm>
            <a:prstGeom prst="rtTriangle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7" name="任意多边形 16"/>
            <p:cNvSpPr/>
            <p:nvPr userDrawn="1"/>
          </p:nvSpPr>
          <p:spPr>
            <a:xfrm>
              <a:off x="2" y="0"/>
              <a:ext cx="606259" cy="252413"/>
            </a:xfrm>
            <a:custGeom>
              <a:avLst/>
              <a:gdLst>
                <a:gd name="connsiteX0" fmla="*/ 0 w 2353883"/>
                <a:gd name="connsiteY0" fmla="*/ 0 h 980028"/>
                <a:gd name="connsiteX1" fmla="*/ 2353883 w 2353883"/>
                <a:gd name="connsiteY1" fmla="*/ 0 h 980028"/>
                <a:gd name="connsiteX2" fmla="*/ 1367320 w 2353883"/>
                <a:gd name="connsiteY2" fmla="*/ 980028 h 980028"/>
                <a:gd name="connsiteX3" fmla="*/ 0 w 2353883"/>
                <a:gd name="connsiteY3" fmla="*/ 980028 h 9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53883" h="980028">
                  <a:moveTo>
                    <a:pt x="0" y="0"/>
                  </a:moveTo>
                  <a:lnTo>
                    <a:pt x="2353883" y="0"/>
                  </a:lnTo>
                  <a:lnTo>
                    <a:pt x="1367320" y="980028"/>
                  </a:lnTo>
                  <a:lnTo>
                    <a:pt x="0" y="980028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8" name="任意多边形 17"/>
            <p:cNvSpPr/>
            <p:nvPr userDrawn="1"/>
          </p:nvSpPr>
          <p:spPr>
            <a:xfrm>
              <a:off x="2034063" y="1"/>
              <a:ext cx="1011871" cy="555880"/>
            </a:xfrm>
            <a:custGeom>
              <a:avLst/>
              <a:gdLst>
                <a:gd name="connsiteX0" fmla="*/ 837397 w 1514221"/>
                <a:gd name="connsiteY0" fmla="*/ 0 h 831850"/>
                <a:gd name="connsiteX1" fmla="*/ 1116227 w 1514221"/>
                <a:gd name="connsiteY1" fmla="*/ 0 h 831850"/>
                <a:gd name="connsiteX2" fmla="*/ 1235391 w 1514221"/>
                <a:gd name="connsiteY2" fmla="*/ 0 h 831850"/>
                <a:gd name="connsiteX3" fmla="*/ 1514221 w 1514221"/>
                <a:gd name="connsiteY3" fmla="*/ 0 h 831850"/>
                <a:gd name="connsiteX4" fmla="*/ 676825 w 1514221"/>
                <a:gd name="connsiteY4" fmla="*/ 831850 h 831850"/>
                <a:gd name="connsiteX5" fmla="*/ 397995 w 1514221"/>
                <a:gd name="connsiteY5" fmla="*/ 831850 h 831850"/>
                <a:gd name="connsiteX6" fmla="*/ 278830 w 1514221"/>
                <a:gd name="connsiteY6" fmla="*/ 831850 h 831850"/>
                <a:gd name="connsiteX7" fmla="*/ 0 w 1514221"/>
                <a:gd name="connsiteY7" fmla="*/ 831850 h 831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14221" h="831850">
                  <a:moveTo>
                    <a:pt x="837397" y="0"/>
                  </a:moveTo>
                  <a:lnTo>
                    <a:pt x="1116227" y="0"/>
                  </a:lnTo>
                  <a:lnTo>
                    <a:pt x="1235391" y="0"/>
                  </a:lnTo>
                  <a:lnTo>
                    <a:pt x="1514221" y="0"/>
                  </a:lnTo>
                  <a:lnTo>
                    <a:pt x="676825" y="831850"/>
                  </a:lnTo>
                  <a:lnTo>
                    <a:pt x="397995" y="831850"/>
                  </a:lnTo>
                  <a:lnTo>
                    <a:pt x="278830" y="831850"/>
                  </a:lnTo>
                  <a:lnTo>
                    <a:pt x="0" y="83185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9" name="任意多边形 18"/>
            <p:cNvSpPr/>
            <p:nvPr userDrawn="1"/>
          </p:nvSpPr>
          <p:spPr>
            <a:xfrm>
              <a:off x="2659732" y="1"/>
              <a:ext cx="670738" cy="446886"/>
            </a:xfrm>
            <a:custGeom>
              <a:avLst/>
              <a:gdLst>
                <a:gd name="connsiteX0" fmla="*/ 552910 w 824374"/>
                <a:gd name="connsiteY0" fmla="*/ 0 h 549247"/>
                <a:gd name="connsiteX1" fmla="*/ 824374 w 824374"/>
                <a:gd name="connsiteY1" fmla="*/ 0 h 549247"/>
                <a:gd name="connsiteX2" fmla="*/ 271464 w 824374"/>
                <a:gd name="connsiteY2" fmla="*/ 549247 h 549247"/>
                <a:gd name="connsiteX3" fmla="*/ 0 w 824374"/>
                <a:gd name="connsiteY3" fmla="*/ 549247 h 549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4374" h="549247">
                  <a:moveTo>
                    <a:pt x="552910" y="0"/>
                  </a:moveTo>
                  <a:lnTo>
                    <a:pt x="824374" y="0"/>
                  </a:lnTo>
                  <a:lnTo>
                    <a:pt x="271464" y="549247"/>
                  </a:lnTo>
                  <a:lnTo>
                    <a:pt x="0" y="549247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</p:grpSp>
      <p:sp>
        <p:nvSpPr>
          <p:cNvPr id="21" name="任意多边形 20"/>
          <p:cNvSpPr/>
          <p:nvPr userDrawn="1"/>
        </p:nvSpPr>
        <p:spPr>
          <a:xfrm>
            <a:off x="-339254" y="546773"/>
            <a:ext cx="824374" cy="549247"/>
          </a:xfrm>
          <a:custGeom>
            <a:avLst/>
            <a:gdLst>
              <a:gd name="connsiteX0" fmla="*/ 552910 w 824374"/>
              <a:gd name="connsiteY0" fmla="*/ 0 h 549247"/>
              <a:gd name="connsiteX1" fmla="*/ 824374 w 824374"/>
              <a:gd name="connsiteY1" fmla="*/ 0 h 549247"/>
              <a:gd name="connsiteX2" fmla="*/ 271464 w 824374"/>
              <a:gd name="connsiteY2" fmla="*/ 549247 h 549247"/>
              <a:gd name="connsiteX3" fmla="*/ 0 w 824374"/>
              <a:gd name="connsiteY3" fmla="*/ 549247 h 549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374" h="549247">
                <a:moveTo>
                  <a:pt x="552910" y="0"/>
                </a:moveTo>
                <a:lnTo>
                  <a:pt x="824374" y="0"/>
                </a:lnTo>
                <a:lnTo>
                  <a:pt x="271464" y="549247"/>
                </a:lnTo>
                <a:lnTo>
                  <a:pt x="0" y="549247"/>
                </a:lnTo>
                <a:close/>
              </a:path>
            </a:pathLst>
          </a:custGeom>
          <a:gradFill>
            <a:gsLst>
              <a:gs pos="0">
                <a:schemeClr val="bg1"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dirty="0">
              <a:latin typeface="Calibri" panose="020F0502020204030204" pitchFamily="34" charset="0"/>
            </a:endParaRPr>
          </a:p>
        </p:txBody>
      </p:sp>
      <p:cxnSp>
        <p:nvCxnSpPr>
          <p:cNvPr id="22" name="直接连接符 21"/>
          <p:cNvCxnSpPr/>
          <p:nvPr userDrawn="1"/>
        </p:nvCxnSpPr>
        <p:spPr>
          <a:xfrm>
            <a:off x="0" y="843113"/>
            <a:ext cx="11964987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平行四边形 22"/>
          <p:cNvSpPr/>
          <p:nvPr userDrawn="1"/>
        </p:nvSpPr>
        <p:spPr>
          <a:xfrm>
            <a:off x="11798295" y="685489"/>
            <a:ext cx="166692" cy="97239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24" name="平行四边形 23"/>
          <p:cNvSpPr/>
          <p:nvPr userDrawn="1"/>
        </p:nvSpPr>
        <p:spPr>
          <a:xfrm>
            <a:off x="11631603" y="685489"/>
            <a:ext cx="166692" cy="97239"/>
          </a:xfrm>
          <a:prstGeom prst="parallelogram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28" name="Rectangle 6"/>
          <p:cNvSpPr/>
          <p:nvPr/>
        </p:nvSpPr>
        <p:spPr>
          <a:xfrm flipV="1">
            <a:off x="0" y="6504449"/>
            <a:ext cx="12192000" cy="365124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4896643" y="6476843"/>
            <a:ext cx="2171700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DSA | HKUST(GZ)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51772" y="6515381"/>
            <a:ext cx="740228" cy="365125"/>
          </a:xfrm>
          <a:prstGeom prst="rect">
            <a:avLst/>
          </a:prstGeom>
        </p:spPr>
        <p:txBody>
          <a:bodyPr anchor="ctr"/>
          <a:lstStyle>
            <a:lvl1pPr>
              <a:defRPr sz="22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48D484B4-D9FB-CC40-86CD-AFBD26B2E985}" type="slidenum">
              <a:rPr lang="en-US" smtClean="0"/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2685034"/>
            <a:ext cx="12192000" cy="1675309"/>
          </a:xfrm>
          <a:prstGeom prst="rect">
            <a:avLst/>
          </a:prstGeom>
          <a:solidFill>
            <a:srgbClr val="003366"/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25" name="文本框 30"/>
          <p:cNvSpPr txBox="1"/>
          <p:nvPr userDrawn="1"/>
        </p:nvSpPr>
        <p:spPr>
          <a:xfrm>
            <a:off x="142298" y="6473952"/>
            <a:ext cx="1278571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Jing Tang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4" name="Graphic 16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42744" y="190354"/>
            <a:ext cx="1645920" cy="43152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98924" y="914518"/>
            <a:ext cx="9800211" cy="2570731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198924" y="3560859"/>
            <a:ext cx="9800211" cy="147259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635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8235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12063" y="6315214"/>
            <a:ext cx="2700278" cy="316841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425" y="6315214"/>
            <a:ext cx="3960409" cy="316841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878516" y="6315214"/>
            <a:ext cx="2700278" cy="316841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0"/>
            <a:ext cx="12196761" cy="6858001"/>
          </a:xfrm>
          <a:prstGeom prst="rect">
            <a:avLst/>
          </a:prstGeom>
          <a:gradFill>
            <a:gsLst>
              <a:gs pos="33000">
                <a:srgbClr val="FFFFFF">
                  <a:alpha val="89000"/>
                </a:srgbClr>
              </a:gs>
              <a:gs pos="7000">
                <a:schemeClr val="bg1"/>
              </a:gs>
              <a:gs pos="67000">
                <a:schemeClr val="bg1">
                  <a:alpha val="55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pic>
        <p:nvPicPr>
          <p:cNvPr id="24" name="图片 3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43" r="6443"/>
          <a:stretch>
            <a:fillRect/>
          </a:stretch>
        </p:blipFill>
        <p:spPr>
          <a:xfrm>
            <a:off x="0" y="0"/>
            <a:ext cx="12196761" cy="6858000"/>
          </a:xfrm>
          <a:prstGeom prst="rect">
            <a:avLst/>
          </a:prstGeom>
        </p:spPr>
      </p:pic>
      <p:sp>
        <p:nvSpPr>
          <p:cNvPr id="4" name="任意多边形: 形状 3"/>
          <p:cNvSpPr/>
          <p:nvPr userDrawn="1"/>
        </p:nvSpPr>
        <p:spPr>
          <a:xfrm rot="1946637">
            <a:off x="11291772" y="4484088"/>
            <a:ext cx="1342588" cy="2965475"/>
          </a:xfrm>
          <a:custGeom>
            <a:avLst/>
            <a:gdLst>
              <a:gd name="connsiteX0" fmla="*/ 0 w 1342588"/>
              <a:gd name="connsiteY0" fmla="*/ 0 h 2965475"/>
              <a:gd name="connsiteX1" fmla="*/ 1342588 w 1342588"/>
              <a:gd name="connsiteY1" fmla="*/ 2111997 h 2965475"/>
              <a:gd name="connsiteX2" fmla="*/ 0 w 1342588"/>
              <a:gd name="connsiteY2" fmla="*/ 2965475 h 2965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42588" h="2965475">
                <a:moveTo>
                  <a:pt x="0" y="0"/>
                </a:moveTo>
                <a:lnTo>
                  <a:pt x="1342588" y="2111997"/>
                </a:lnTo>
                <a:lnTo>
                  <a:pt x="0" y="296547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80" name="任意多边形: 形状 79"/>
          <p:cNvSpPr/>
          <p:nvPr userDrawn="1"/>
        </p:nvSpPr>
        <p:spPr>
          <a:xfrm>
            <a:off x="1" y="1"/>
            <a:ext cx="5781347" cy="6857999"/>
          </a:xfrm>
          <a:custGeom>
            <a:avLst/>
            <a:gdLst>
              <a:gd name="connsiteX0" fmla="*/ 0 w 5781347"/>
              <a:gd name="connsiteY0" fmla="*/ 0 h 6857999"/>
              <a:gd name="connsiteX1" fmla="*/ 5781347 w 5781347"/>
              <a:gd name="connsiteY1" fmla="*/ 0 h 6857999"/>
              <a:gd name="connsiteX2" fmla="*/ 1450589 w 5781347"/>
              <a:gd name="connsiteY2" fmla="*/ 6857999 h 6857999"/>
              <a:gd name="connsiteX3" fmla="*/ 0 w 5781347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1347" h="6857999">
                <a:moveTo>
                  <a:pt x="0" y="0"/>
                </a:moveTo>
                <a:lnTo>
                  <a:pt x="5781347" y="0"/>
                </a:lnTo>
                <a:lnTo>
                  <a:pt x="1450589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9" name="任意多边形: 形状 78"/>
          <p:cNvSpPr/>
          <p:nvPr userDrawn="1"/>
        </p:nvSpPr>
        <p:spPr>
          <a:xfrm rot="1946637">
            <a:off x="-720317" y="-1899824"/>
            <a:ext cx="4902793" cy="7492316"/>
          </a:xfrm>
          <a:custGeom>
            <a:avLst/>
            <a:gdLst>
              <a:gd name="connsiteX0" fmla="*/ 0 w 4902793"/>
              <a:gd name="connsiteY0" fmla="*/ 3116685 h 7492316"/>
              <a:gd name="connsiteX1" fmla="*/ 4902793 w 4902793"/>
              <a:gd name="connsiteY1" fmla="*/ 0 h 7492316"/>
              <a:gd name="connsiteX2" fmla="*/ 4902793 w 4902793"/>
              <a:gd name="connsiteY2" fmla="*/ 7492316 h 7492316"/>
              <a:gd name="connsiteX3" fmla="*/ 2781570 w 4902793"/>
              <a:gd name="connsiteY3" fmla="*/ 7492316 h 7492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02793" h="7492316">
                <a:moveTo>
                  <a:pt x="0" y="3116685"/>
                </a:moveTo>
                <a:lnTo>
                  <a:pt x="4902793" y="0"/>
                </a:lnTo>
                <a:lnTo>
                  <a:pt x="4902793" y="7492316"/>
                </a:lnTo>
                <a:lnTo>
                  <a:pt x="2781570" y="7492316"/>
                </a:lnTo>
                <a:close/>
              </a:path>
            </a:pathLst>
          </a:custGeom>
          <a:solidFill>
            <a:schemeClr val="accent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" name="任意多边形: 形状 6"/>
          <p:cNvSpPr/>
          <p:nvPr userDrawn="1"/>
        </p:nvSpPr>
        <p:spPr>
          <a:xfrm rot="1946637">
            <a:off x="-1004883" y="3894140"/>
            <a:ext cx="3917268" cy="185603"/>
          </a:xfrm>
          <a:custGeom>
            <a:avLst/>
            <a:gdLst>
              <a:gd name="connsiteX0" fmla="*/ 0 w 3917268"/>
              <a:gd name="connsiteY0" fmla="*/ 0 h 185603"/>
              <a:gd name="connsiteX1" fmla="*/ 3917268 w 3917268"/>
              <a:gd name="connsiteY1" fmla="*/ 0 h 185603"/>
              <a:gd name="connsiteX2" fmla="*/ 3917268 w 3917268"/>
              <a:gd name="connsiteY2" fmla="*/ 185603 h 185603"/>
              <a:gd name="connsiteX3" fmla="*/ 117987 w 3917268"/>
              <a:gd name="connsiteY3" fmla="*/ 185603 h 185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17268" h="185603">
                <a:moveTo>
                  <a:pt x="0" y="0"/>
                </a:moveTo>
                <a:lnTo>
                  <a:pt x="3917268" y="0"/>
                </a:lnTo>
                <a:lnTo>
                  <a:pt x="3917268" y="185603"/>
                </a:lnTo>
                <a:lnTo>
                  <a:pt x="117987" y="185603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66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7" name="任意多边形: 形状 76"/>
          <p:cNvSpPr/>
          <p:nvPr userDrawn="1"/>
        </p:nvSpPr>
        <p:spPr>
          <a:xfrm rot="1946637">
            <a:off x="243137" y="-1618737"/>
            <a:ext cx="4301549" cy="5957100"/>
          </a:xfrm>
          <a:custGeom>
            <a:avLst/>
            <a:gdLst>
              <a:gd name="connsiteX0" fmla="*/ 2401963 w 4301549"/>
              <a:gd name="connsiteY0" fmla="*/ 1207559 h 5957100"/>
              <a:gd name="connsiteX1" fmla="*/ 4301548 w 4301549"/>
              <a:gd name="connsiteY1" fmla="*/ 0 h 5957100"/>
              <a:gd name="connsiteX2" fmla="*/ 4301549 w 4301549"/>
              <a:gd name="connsiteY2" fmla="*/ 5957100 h 5957100"/>
              <a:gd name="connsiteX3" fmla="*/ 1207559 w 4301549"/>
              <a:gd name="connsiteY3" fmla="*/ 5957100 h 5957100"/>
              <a:gd name="connsiteX4" fmla="*/ 0 w 4301549"/>
              <a:gd name="connsiteY4" fmla="*/ 4057513 h 5957100"/>
              <a:gd name="connsiteX5" fmla="*/ 2401963 w 4301549"/>
              <a:gd name="connsiteY5" fmla="*/ 4057513 h 5957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01549" h="5957100">
                <a:moveTo>
                  <a:pt x="2401963" y="1207559"/>
                </a:moveTo>
                <a:lnTo>
                  <a:pt x="4301548" y="0"/>
                </a:lnTo>
                <a:lnTo>
                  <a:pt x="4301549" y="5957100"/>
                </a:lnTo>
                <a:lnTo>
                  <a:pt x="1207559" y="5957100"/>
                </a:lnTo>
                <a:lnTo>
                  <a:pt x="0" y="4057513"/>
                </a:lnTo>
                <a:lnTo>
                  <a:pt x="2401963" y="4057513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43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81" name="任意多边形: 形状 80"/>
          <p:cNvSpPr/>
          <p:nvPr userDrawn="1"/>
        </p:nvSpPr>
        <p:spPr>
          <a:xfrm flipH="1">
            <a:off x="0" y="2624220"/>
            <a:ext cx="12192000" cy="2383200"/>
          </a:xfrm>
          <a:custGeom>
            <a:avLst/>
            <a:gdLst>
              <a:gd name="connsiteX0" fmla="*/ 12192000 w 12192000"/>
              <a:gd name="connsiteY0" fmla="*/ 0 h 2383200"/>
              <a:gd name="connsiteX1" fmla="*/ 11953021 w 12192000"/>
              <a:gd name="connsiteY1" fmla="*/ 0 h 2383200"/>
              <a:gd name="connsiteX2" fmla="*/ 537341 w 12192000"/>
              <a:gd name="connsiteY2" fmla="*/ 0 h 2383200"/>
              <a:gd name="connsiteX3" fmla="*/ 0 w 12192000"/>
              <a:gd name="connsiteY3" fmla="*/ 0 h 2383200"/>
              <a:gd name="connsiteX4" fmla="*/ 0 w 12192000"/>
              <a:gd name="connsiteY4" fmla="*/ 2383200 h 2383200"/>
              <a:gd name="connsiteX5" fmla="*/ 537341 w 12192000"/>
              <a:gd name="connsiteY5" fmla="*/ 2383200 h 2383200"/>
              <a:gd name="connsiteX6" fmla="*/ 8212875 w 12192000"/>
              <a:gd name="connsiteY6" fmla="*/ 2383200 h 2383200"/>
              <a:gd name="connsiteX7" fmla="*/ 8750216 w 12192000"/>
              <a:gd name="connsiteY7" fmla="*/ 2383200 h 2383200"/>
              <a:gd name="connsiteX8" fmla="*/ 12192000 w 12192000"/>
              <a:gd name="connsiteY8" fmla="*/ 190115 h 238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2383200">
                <a:moveTo>
                  <a:pt x="12192000" y="0"/>
                </a:moveTo>
                <a:lnTo>
                  <a:pt x="11953021" y="0"/>
                </a:lnTo>
                <a:lnTo>
                  <a:pt x="537341" y="0"/>
                </a:lnTo>
                <a:lnTo>
                  <a:pt x="0" y="0"/>
                </a:lnTo>
                <a:lnTo>
                  <a:pt x="0" y="2383200"/>
                </a:lnTo>
                <a:lnTo>
                  <a:pt x="537341" y="2383200"/>
                </a:lnTo>
                <a:lnTo>
                  <a:pt x="8212875" y="2383200"/>
                </a:lnTo>
                <a:lnTo>
                  <a:pt x="8750216" y="2383200"/>
                </a:lnTo>
                <a:lnTo>
                  <a:pt x="12192000" y="190115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  <a:alpha val="70000"/>
            </a:schemeClr>
          </a:solidFill>
          <a:ln>
            <a:noFill/>
          </a:ln>
          <a:effectLst>
            <a:outerShdw blurRad="1270000" dist="406400" dir="5400000" sx="80000" sy="8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6" name="任意多边形: 形状 75"/>
          <p:cNvSpPr/>
          <p:nvPr userDrawn="1"/>
        </p:nvSpPr>
        <p:spPr>
          <a:xfrm rot="1946637">
            <a:off x="61446" y="-2331976"/>
            <a:ext cx="6816051" cy="6453716"/>
          </a:xfrm>
          <a:custGeom>
            <a:avLst/>
            <a:gdLst>
              <a:gd name="connsiteX0" fmla="*/ 0 w 6816051"/>
              <a:gd name="connsiteY0" fmla="*/ 4332935 h 6453716"/>
              <a:gd name="connsiteX1" fmla="*/ 6816051 w 6816051"/>
              <a:gd name="connsiteY1" fmla="*/ 0 h 6453716"/>
              <a:gd name="connsiteX2" fmla="*/ 6816051 w 6816051"/>
              <a:gd name="connsiteY2" fmla="*/ 6453716 h 6453716"/>
              <a:gd name="connsiteX3" fmla="*/ 1348172 w 6816051"/>
              <a:gd name="connsiteY3" fmla="*/ 6453716 h 645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16051" h="6453716">
                <a:moveTo>
                  <a:pt x="0" y="4332935"/>
                </a:moveTo>
                <a:lnTo>
                  <a:pt x="6816051" y="0"/>
                </a:lnTo>
                <a:lnTo>
                  <a:pt x="6816051" y="6453716"/>
                </a:lnTo>
                <a:lnTo>
                  <a:pt x="1348172" y="6453716"/>
                </a:lnTo>
                <a:close/>
              </a:path>
            </a:pathLst>
          </a:custGeom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1" name="任意多边形: 形状 10"/>
          <p:cNvSpPr/>
          <p:nvPr userDrawn="1"/>
        </p:nvSpPr>
        <p:spPr>
          <a:xfrm rot="1946637">
            <a:off x="2155105" y="-640499"/>
            <a:ext cx="2015107" cy="1280995"/>
          </a:xfrm>
          <a:custGeom>
            <a:avLst/>
            <a:gdLst>
              <a:gd name="connsiteX0" fmla="*/ 0 w 2015107"/>
              <a:gd name="connsiteY0" fmla="*/ 1280995 h 1280995"/>
              <a:gd name="connsiteX1" fmla="*/ 2015107 w 2015107"/>
              <a:gd name="connsiteY1" fmla="*/ 0 h 1280995"/>
              <a:gd name="connsiteX2" fmla="*/ 2015107 w 2015107"/>
              <a:gd name="connsiteY2" fmla="*/ 1280995 h 1280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15107" h="1280995">
                <a:moveTo>
                  <a:pt x="0" y="1280995"/>
                </a:moveTo>
                <a:lnTo>
                  <a:pt x="2015107" y="0"/>
                </a:lnTo>
                <a:lnTo>
                  <a:pt x="2015107" y="128099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2" name="任意多边形: 形状 11"/>
          <p:cNvSpPr/>
          <p:nvPr userDrawn="1"/>
        </p:nvSpPr>
        <p:spPr>
          <a:xfrm rot="1946637">
            <a:off x="2373140" y="-528410"/>
            <a:ext cx="1662458" cy="1056818"/>
          </a:xfrm>
          <a:custGeom>
            <a:avLst/>
            <a:gdLst>
              <a:gd name="connsiteX0" fmla="*/ 0 w 1662458"/>
              <a:gd name="connsiteY0" fmla="*/ 1056818 h 1056818"/>
              <a:gd name="connsiteX1" fmla="*/ 1662458 w 1662458"/>
              <a:gd name="connsiteY1" fmla="*/ 0 h 1056818"/>
              <a:gd name="connsiteX2" fmla="*/ 1662458 w 1662458"/>
              <a:gd name="connsiteY2" fmla="*/ 1056818 h 1056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62458" h="1056818">
                <a:moveTo>
                  <a:pt x="0" y="1056818"/>
                </a:moveTo>
                <a:lnTo>
                  <a:pt x="1662458" y="0"/>
                </a:lnTo>
                <a:lnTo>
                  <a:pt x="1662458" y="1056818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3" name="任意多边形: 形状 12"/>
          <p:cNvSpPr/>
          <p:nvPr userDrawn="1"/>
        </p:nvSpPr>
        <p:spPr>
          <a:xfrm rot="1946637">
            <a:off x="2745499" y="-330405"/>
            <a:ext cx="1039509" cy="660811"/>
          </a:xfrm>
          <a:custGeom>
            <a:avLst/>
            <a:gdLst>
              <a:gd name="connsiteX0" fmla="*/ 0 w 1039509"/>
              <a:gd name="connsiteY0" fmla="*/ 660811 h 660811"/>
              <a:gd name="connsiteX1" fmla="*/ 1039509 w 1039509"/>
              <a:gd name="connsiteY1" fmla="*/ 0 h 660811"/>
              <a:gd name="connsiteX2" fmla="*/ 1039509 w 1039509"/>
              <a:gd name="connsiteY2" fmla="*/ 660811 h 660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39509" h="660811">
                <a:moveTo>
                  <a:pt x="0" y="660811"/>
                </a:moveTo>
                <a:lnTo>
                  <a:pt x="1039509" y="0"/>
                </a:lnTo>
                <a:lnTo>
                  <a:pt x="1039509" y="66081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8" name="任意多边形: 形状 77"/>
          <p:cNvSpPr/>
          <p:nvPr userDrawn="1"/>
        </p:nvSpPr>
        <p:spPr>
          <a:xfrm rot="1946637">
            <a:off x="770831" y="-2125586"/>
            <a:ext cx="6046618" cy="6453716"/>
          </a:xfrm>
          <a:custGeom>
            <a:avLst/>
            <a:gdLst>
              <a:gd name="connsiteX0" fmla="*/ 5136217 w 6046618"/>
              <a:gd name="connsiteY0" fmla="*/ 578738 h 6453716"/>
              <a:gd name="connsiteX1" fmla="*/ 6046618 w 6046618"/>
              <a:gd name="connsiteY1" fmla="*/ 0 h 6453716"/>
              <a:gd name="connsiteX2" fmla="*/ 6046617 w 6046618"/>
              <a:gd name="connsiteY2" fmla="*/ 6453716 h 6453716"/>
              <a:gd name="connsiteX3" fmla="*/ 578738 w 6046618"/>
              <a:gd name="connsiteY3" fmla="*/ 6453716 h 6453716"/>
              <a:gd name="connsiteX4" fmla="*/ 0 w 6046618"/>
              <a:gd name="connsiteY4" fmla="*/ 5543315 h 6453716"/>
              <a:gd name="connsiteX5" fmla="*/ 5136217 w 6046618"/>
              <a:gd name="connsiteY5" fmla="*/ 5543314 h 645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46618" h="6453716">
                <a:moveTo>
                  <a:pt x="5136217" y="578738"/>
                </a:moveTo>
                <a:lnTo>
                  <a:pt x="6046618" y="0"/>
                </a:lnTo>
                <a:lnTo>
                  <a:pt x="6046617" y="6453716"/>
                </a:lnTo>
                <a:lnTo>
                  <a:pt x="578738" y="6453716"/>
                </a:lnTo>
                <a:lnTo>
                  <a:pt x="0" y="5543315"/>
                </a:lnTo>
                <a:lnTo>
                  <a:pt x="5136217" y="5543314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43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82" name="任意多边形: 形状 81"/>
          <p:cNvSpPr/>
          <p:nvPr userDrawn="1"/>
        </p:nvSpPr>
        <p:spPr>
          <a:xfrm rot="1946637" flipV="1">
            <a:off x="-294245" y="5717222"/>
            <a:ext cx="2118100" cy="480710"/>
          </a:xfrm>
          <a:custGeom>
            <a:avLst/>
            <a:gdLst>
              <a:gd name="connsiteX0" fmla="*/ 0 w 2118100"/>
              <a:gd name="connsiteY0" fmla="*/ 480710 h 480710"/>
              <a:gd name="connsiteX1" fmla="*/ 2118100 w 2118100"/>
              <a:gd name="connsiteY1" fmla="*/ 480710 h 480710"/>
              <a:gd name="connsiteX2" fmla="*/ 2118100 w 2118100"/>
              <a:gd name="connsiteY2" fmla="*/ 0 h 480710"/>
              <a:gd name="connsiteX3" fmla="*/ 305586 w 2118100"/>
              <a:gd name="connsiteY3" fmla="*/ 0 h 480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18100" h="480710">
                <a:moveTo>
                  <a:pt x="0" y="480710"/>
                </a:moveTo>
                <a:lnTo>
                  <a:pt x="2118100" y="480710"/>
                </a:lnTo>
                <a:lnTo>
                  <a:pt x="2118100" y="0"/>
                </a:lnTo>
                <a:lnTo>
                  <a:pt x="305586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0"/>
                  <a:alpha val="46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6" name="任意多边形: 形状 15"/>
          <p:cNvSpPr/>
          <p:nvPr userDrawn="1"/>
        </p:nvSpPr>
        <p:spPr>
          <a:xfrm rot="1946637">
            <a:off x="2242838" y="-600563"/>
            <a:ext cx="1889463" cy="1201124"/>
          </a:xfrm>
          <a:custGeom>
            <a:avLst/>
            <a:gdLst>
              <a:gd name="connsiteX0" fmla="*/ 0 w 1889463"/>
              <a:gd name="connsiteY0" fmla="*/ 1201124 h 1201124"/>
              <a:gd name="connsiteX1" fmla="*/ 256639 w 1889463"/>
              <a:gd name="connsiteY1" fmla="*/ 1037979 h 1201124"/>
              <a:gd name="connsiteX2" fmla="*/ 1726319 w 1889463"/>
              <a:gd name="connsiteY2" fmla="*/ 1037979 h 1201124"/>
              <a:gd name="connsiteX3" fmla="*/ 1726319 w 1889463"/>
              <a:gd name="connsiteY3" fmla="*/ 103710 h 1201124"/>
              <a:gd name="connsiteX4" fmla="*/ 1889463 w 1889463"/>
              <a:gd name="connsiteY4" fmla="*/ 0 h 1201124"/>
              <a:gd name="connsiteX5" fmla="*/ 1889463 w 1889463"/>
              <a:gd name="connsiteY5" fmla="*/ 1201124 h 1201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89463" h="1201124">
                <a:moveTo>
                  <a:pt x="0" y="1201124"/>
                </a:moveTo>
                <a:lnTo>
                  <a:pt x="256639" y="1037979"/>
                </a:lnTo>
                <a:lnTo>
                  <a:pt x="1726319" y="1037979"/>
                </a:lnTo>
                <a:lnTo>
                  <a:pt x="1726319" y="103710"/>
                </a:lnTo>
                <a:lnTo>
                  <a:pt x="1889463" y="0"/>
                </a:lnTo>
                <a:lnTo>
                  <a:pt x="1889463" y="1201124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30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cxnSp>
        <p:nvCxnSpPr>
          <p:cNvPr id="20" name="[动画大师]_Straight Connector 64" descr="e7d195523061f1c0d3ba7f298e59d031c9c3f97027ed136f882110EF8F17BAD1F2C348D17C7856EF46CB4678CC9E44EE1ABA681E3133328A7B4D22AAF822B2429426B2355AA8CC4431B8568D2CF3B73AE9F4AE98D5A0D6A5566EF967553E96D781C502472DAB692B5E92B1CB5B32F40BF8CF6181A24AB2F2CD3A9A53F0FE7F0D4E247476572CCFAC"/>
          <p:cNvCxnSpPr/>
          <p:nvPr userDrawn="1"/>
        </p:nvCxnSpPr>
        <p:spPr>
          <a:xfrm>
            <a:off x="993518" y="2742378"/>
            <a:ext cx="1249626" cy="788221"/>
          </a:xfrm>
          <a:prstGeom prst="line">
            <a:avLst/>
          </a:prstGeom>
          <a:ln w="25400" cap="rnd"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 descr="e7d195523061f1c0d3ba7f298e59d031c9c3f97027ed136f882110EF8F17BAD1F2C348D17C7856EF46CB4678CC9E44EE1ABA681E3133328A7B4D22AAF822B2429426B2355AA8CC4431B8568D2CF3B73AE9F4AE98D5A0D6A5566EF967553E96D781C502472DAB692B5E92B1CB5B32F40BF8CF6181A24AB2F2CD3A9A53F0FE7F0D4E247476572CCFAC"/>
          <p:cNvCxnSpPr/>
          <p:nvPr userDrawn="1"/>
        </p:nvCxnSpPr>
        <p:spPr>
          <a:xfrm>
            <a:off x="2192377" y="3306970"/>
            <a:ext cx="280583" cy="178659"/>
          </a:xfrm>
          <a:prstGeom prst="line">
            <a:avLst/>
          </a:prstGeom>
          <a:ln w="25400" cap="rnd"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6192000" y="2592000"/>
            <a:ext cx="5760000" cy="1872000"/>
          </a:xfrm>
          <a:prstGeom prst="rect">
            <a:avLst/>
          </a:prstGeom>
        </p:spPr>
        <p:txBody>
          <a:bodyPr anchor="ctr"/>
          <a:lstStyle>
            <a:lvl1pPr>
              <a:defRPr b="1">
                <a:solidFill>
                  <a:srgbClr val="AA790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23" name="Subtitle 2"/>
          <p:cNvSpPr>
            <a:spLocks noGrp="1"/>
          </p:cNvSpPr>
          <p:nvPr>
            <p:ph type="subTitle" idx="1"/>
          </p:nvPr>
        </p:nvSpPr>
        <p:spPr>
          <a:xfrm>
            <a:off x="6192000" y="4500000"/>
            <a:ext cx="5760000" cy="49639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3200">
                <a:solidFill>
                  <a:srgbClr val="003366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pic>
        <p:nvPicPr>
          <p:cNvPr id="10" name="Graphic 17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5145" y="314718"/>
            <a:ext cx="2286000" cy="59934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688 0.05486 L -2.29167E-6 4.07407E-6 " pathEditMode="relative" rAng="0" ptsTypes="AA">
                                      <p:cBhvr additive="base">
                                        <p:cTn id="9" dur="2000" autoRev="1" spd="-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44" y="-2755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467 -0.05023 L 3.95833E-6 1.11111E-6 " pathEditMode="relative" rAng="0" ptsTypes="AA">
                                      <p:cBhvr additive="base">
                                        <p:cTn id="14" dur="2500" autoRev="1" spd="-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27" y="250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076 0.04838 L 4.16667E-7 0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31" y="-2431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1" dur="2000" fill="hold"/>
                                        <p:tgtEl>
                                          <p:spTgt spid="24"/>
                                        </p:tgtEl>
                                      </p:cBhvr>
                                      <p:by x="150000" y="150000"/>
                                      <p:from x="109677" y="109677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H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-4761" y="0"/>
            <a:ext cx="12196761" cy="6858001"/>
          </a:xfrm>
          <a:prstGeom prst="rect">
            <a:avLst/>
          </a:prstGeom>
          <a:gradFill>
            <a:gsLst>
              <a:gs pos="33000">
                <a:srgbClr val="FFFFFF">
                  <a:alpha val="89000"/>
                </a:srgbClr>
              </a:gs>
              <a:gs pos="7000">
                <a:schemeClr val="bg1"/>
              </a:gs>
              <a:gs pos="67000">
                <a:schemeClr val="bg1">
                  <a:alpha val="55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pic>
        <p:nvPicPr>
          <p:cNvPr id="83" name="图片 8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500"/>
          <a:stretch>
            <a:fillRect/>
          </a:stretch>
        </p:blipFill>
        <p:spPr>
          <a:xfrm>
            <a:off x="-2380" y="0"/>
            <a:ext cx="12194380" cy="6858001"/>
          </a:xfrm>
          <a:prstGeom prst="rect">
            <a:avLst/>
          </a:prstGeom>
        </p:spPr>
      </p:pic>
      <p:sp>
        <p:nvSpPr>
          <p:cNvPr id="4" name="任意多边形: 形状 3"/>
          <p:cNvSpPr/>
          <p:nvPr userDrawn="1"/>
        </p:nvSpPr>
        <p:spPr>
          <a:xfrm rot="1946637">
            <a:off x="11291772" y="4484088"/>
            <a:ext cx="1342588" cy="2965475"/>
          </a:xfrm>
          <a:custGeom>
            <a:avLst/>
            <a:gdLst>
              <a:gd name="connsiteX0" fmla="*/ 0 w 1342588"/>
              <a:gd name="connsiteY0" fmla="*/ 0 h 2965475"/>
              <a:gd name="connsiteX1" fmla="*/ 1342588 w 1342588"/>
              <a:gd name="connsiteY1" fmla="*/ 2111997 h 2965475"/>
              <a:gd name="connsiteX2" fmla="*/ 0 w 1342588"/>
              <a:gd name="connsiteY2" fmla="*/ 2965475 h 2965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42588" h="2965475">
                <a:moveTo>
                  <a:pt x="0" y="0"/>
                </a:moveTo>
                <a:lnTo>
                  <a:pt x="1342588" y="2111997"/>
                </a:lnTo>
                <a:lnTo>
                  <a:pt x="0" y="296547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80" name="任意多边形: 形状 79"/>
          <p:cNvSpPr/>
          <p:nvPr userDrawn="1"/>
        </p:nvSpPr>
        <p:spPr>
          <a:xfrm>
            <a:off x="1" y="1"/>
            <a:ext cx="5781347" cy="6857999"/>
          </a:xfrm>
          <a:custGeom>
            <a:avLst/>
            <a:gdLst>
              <a:gd name="connsiteX0" fmla="*/ 0 w 5781347"/>
              <a:gd name="connsiteY0" fmla="*/ 0 h 6857999"/>
              <a:gd name="connsiteX1" fmla="*/ 5781347 w 5781347"/>
              <a:gd name="connsiteY1" fmla="*/ 0 h 6857999"/>
              <a:gd name="connsiteX2" fmla="*/ 1450589 w 5781347"/>
              <a:gd name="connsiteY2" fmla="*/ 6857999 h 6857999"/>
              <a:gd name="connsiteX3" fmla="*/ 0 w 5781347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1347" h="6857999">
                <a:moveTo>
                  <a:pt x="0" y="0"/>
                </a:moveTo>
                <a:lnTo>
                  <a:pt x="5781347" y="0"/>
                </a:lnTo>
                <a:lnTo>
                  <a:pt x="1450589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9" name="任意多边形: 形状 78"/>
          <p:cNvSpPr/>
          <p:nvPr userDrawn="1"/>
        </p:nvSpPr>
        <p:spPr>
          <a:xfrm rot="1946637">
            <a:off x="-720317" y="-1899824"/>
            <a:ext cx="4902793" cy="7492316"/>
          </a:xfrm>
          <a:custGeom>
            <a:avLst/>
            <a:gdLst>
              <a:gd name="connsiteX0" fmla="*/ 0 w 4902793"/>
              <a:gd name="connsiteY0" fmla="*/ 3116685 h 7492316"/>
              <a:gd name="connsiteX1" fmla="*/ 4902793 w 4902793"/>
              <a:gd name="connsiteY1" fmla="*/ 0 h 7492316"/>
              <a:gd name="connsiteX2" fmla="*/ 4902793 w 4902793"/>
              <a:gd name="connsiteY2" fmla="*/ 7492316 h 7492316"/>
              <a:gd name="connsiteX3" fmla="*/ 2781570 w 4902793"/>
              <a:gd name="connsiteY3" fmla="*/ 7492316 h 7492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02793" h="7492316">
                <a:moveTo>
                  <a:pt x="0" y="3116685"/>
                </a:moveTo>
                <a:lnTo>
                  <a:pt x="4902793" y="0"/>
                </a:lnTo>
                <a:lnTo>
                  <a:pt x="4902793" y="7492316"/>
                </a:lnTo>
                <a:lnTo>
                  <a:pt x="2781570" y="7492316"/>
                </a:lnTo>
                <a:close/>
              </a:path>
            </a:pathLst>
          </a:custGeom>
          <a:solidFill>
            <a:schemeClr val="accent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" name="任意多边形: 形状 6"/>
          <p:cNvSpPr/>
          <p:nvPr userDrawn="1"/>
        </p:nvSpPr>
        <p:spPr>
          <a:xfrm rot="1946637">
            <a:off x="-1004883" y="3894140"/>
            <a:ext cx="3917268" cy="185603"/>
          </a:xfrm>
          <a:custGeom>
            <a:avLst/>
            <a:gdLst>
              <a:gd name="connsiteX0" fmla="*/ 0 w 3917268"/>
              <a:gd name="connsiteY0" fmla="*/ 0 h 185603"/>
              <a:gd name="connsiteX1" fmla="*/ 3917268 w 3917268"/>
              <a:gd name="connsiteY1" fmla="*/ 0 h 185603"/>
              <a:gd name="connsiteX2" fmla="*/ 3917268 w 3917268"/>
              <a:gd name="connsiteY2" fmla="*/ 185603 h 185603"/>
              <a:gd name="connsiteX3" fmla="*/ 117987 w 3917268"/>
              <a:gd name="connsiteY3" fmla="*/ 185603 h 185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17268" h="185603">
                <a:moveTo>
                  <a:pt x="0" y="0"/>
                </a:moveTo>
                <a:lnTo>
                  <a:pt x="3917268" y="0"/>
                </a:lnTo>
                <a:lnTo>
                  <a:pt x="3917268" y="185603"/>
                </a:lnTo>
                <a:lnTo>
                  <a:pt x="117987" y="185603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66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7" name="任意多边形: 形状 76"/>
          <p:cNvSpPr/>
          <p:nvPr userDrawn="1"/>
        </p:nvSpPr>
        <p:spPr>
          <a:xfrm rot="1946637">
            <a:off x="243137" y="-1618737"/>
            <a:ext cx="4301549" cy="5957100"/>
          </a:xfrm>
          <a:custGeom>
            <a:avLst/>
            <a:gdLst>
              <a:gd name="connsiteX0" fmla="*/ 2401963 w 4301549"/>
              <a:gd name="connsiteY0" fmla="*/ 1207559 h 5957100"/>
              <a:gd name="connsiteX1" fmla="*/ 4301548 w 4301549"/>
              <a:gd name="connsiteY1" fmla="*/ 0 h 5957100"/>
              <a:gd name="connsiteX2" fmla="*/ 4301549 w 4301549"/>
              <a:gd name="connsiteY2" fmla="*/ 5957100 h 5957100"/>
              <a:gd name="connsiteX3" fmla="*/ 1207559 w 4301549"/>
              <a:gd name="connsiteY3" fmla="*/ 5957100 h 5957100"/>
              <a:gd name="connsiteX4" fmla="*/ 0 w 4301549"/>
              <a:gd name="connsiteY4" fmla="*/ 4057513 h 5957100"/>
              <a:gd name="connsiteX5" fmla="*/ 2401963 w 4301549"/>
              <a:gd name="connsiteY5" fmla="*/ 4057513 h 5957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01549" h="5957100">
                <a:moveTo>
                  <a:pt x="2401963" y="1207559"/>
                </a:moveTo>
                <a:lnTo>
                  <a:pt x="4301548" y="0"/>
                </a:lnTo>
                <a:lnTo>
                  <a:pt x="4301549" y="5957100"/>
                </a:lnTo>
                <a:lnTo>
                  <a:pt x="1207559" y="5957100"/>
                </a:lnTo>
                <a:lnTo>
                  <a:pt x="0" y="4057513"/>
                </a:lnTo>
                <a:lnTo>
                  <a:pt x="2401963" y="4057513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43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81" name="任意多边形: 形状 80"/>
          <p:cNvSpPr/>
          <p:nvPr userDrawn="1"/>
        </p:nvSpPr>
        <p:spPr>
          <a:xfrm flipH="1">
            <a:off x="0" y="2624220"/>
            <a:ext cx="12192000" cy="2383200"/>
          </a:xfrm>
          <a:custGeom>
            <a:avLst/>
            <a:gdLst>
              <a:gd name="connsiteX0" fmla="*/ 12192000 w 12192000"/>
              <a:gd name="connsiteY0" fmla="*/ 0 h 2383200"/>
              <a:gd name="connsiteX1" fmla="*/ 11953021 w 12192000"/>
              <a:gd name="connsiteY1" fmla="*/ 0 h 2383200"/>
              <a:gd name="connsiteX2" fmla="*/ 537341 w 12192000"/>
              <a:gd name="connsiteY2" fmla="*/ 0 h 2383200"/>
              <a:gd name="connsiteX3" fmla="*/ 0 w 12192000"/>
              <a:gd name="connsiteY3" fmla="*/ 0 h 2383200"/>
              <a:gd name="connsiteX4" fmla="*/ 0 w 12192000"/>
              <a:gd name="connsiteY4" fmla="*/ 2383200 h 2383200"/>
              <a:gd name="connsiteX5" fmla="*/ 537341 w 12192000"/>
              <a:gd name="connsiteY5" fmla="*/ 2383200 h 2383200"/>
              <a:gd name="connsiteX6" fmla="*/ 8212875 w 12192000"/>
              <a:gd name="connsiteY6" fmla="*/ 2383200 h 2383200"/>
              <a:gd name="connsiteX7" fmla="*/ 8750216 w 12192000"/>
              <a:gd name="connsiteY7" fmla="*/ 2383200 h 2383200"/>
              <a:gd name="connsiteX8" fmla="*/ 12192000 w 12192000"/>
              <a:gd name="connsiteY8" fmla="*/ 190115 h 238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2383200">
                <a:moveTo>
                  <a:pt x="12192000" y="0"/>
                </a:moveTo>
                <a:lnTo>
                  <a:pt x="11953021" y="0"/>
                </a:lnTo>
                <a:lnTo>
                  <a:pt x="537341" y="0"/>
                </a:lnTo>
                <a:lnTo>
                  <a:pt x="0" y="0"/>
                </a:lnTo>
                <a:lnTo>
                  <a:pt x="0" y="2383200"/>
                </a:lnTo>
                <a:lnTo>
                  <a:pt x="537341" y="2383200"/>
                </a:lnTo>
                <a:lnTo>
                  <a:pt x="8212875" y="2383200"/>
                </a:lnTo>
                <a:lnTo>
                  <a:pt x="8750216" y="2383200"/>
                </a:lnTo>
                <a:lnTo>
                  <a:pt x="12192000" y="190115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  <a:effectLst>
            <a:outerShdw blurRad="1270000" dist="406400" dir="5400000" sx="80000" sy="8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6" name="任意多边形: 形状 75"/>
          <p:cNvSpPr/>
          <p:nvPr userDrawn="1"/>
        </p:nvSpPr>
        <p:spPr>
          <a:xfrm rot="1946637">
            <a:off x="61446" y="-2331976"/>
            <a:ext cx="6816051" cy="6453716"/>
          </a:xfrm>
          <a:custGeom>
            <a:avLst/>
            <a:gdLst>
              <a:gd name="connsiteX0" fmla="*/ 0 w 6816051"/>
              <a:gd name="connsiteY0" fmla="*/ 4332935 h 6453716"/>
              <a:gd name="connsiteX1" fmla="*/ 6816051 w 6816051"/>
              <a:gd name="connsiteY1" fmla="*/ 0 h 6453716"/>
              <a:gd name="connsiteX2" fmla="*/ 6816051 w 6816051"/>
              <a:gd name="connsiteY2" fmla="*/ 6453716 h 6453716"/>
              <a:gd name="connsiteX3" fmla="*/ 1348172 w 6816051"/>
              <a:gd name="connsiteY3" fmla="*/ 6453716 h 645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16051" h="6453716">
                <a:moveTo>
                  <a:pt x="0" y="4332935"/>
                </a:moveTo>
                <a:lnTo>
                  <a:pt x="6816051" y="0"/>
                </a:lnTo>
                <a:lnTo>
                  <a:pt x="6816051" y="6453716"/>
                </a:lnTo>
                <a:lnTo>
                  <a:pt x="1348172" y="6453716"/>
                </a:lnTo>
                <a:close/>
              </a:path>
            </a:pathLst>
          </a:custGeom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1" name="任意多边形: 形状 10"/>
          <p:cNvSpPr/>
          <p:nvPr userDrawn="1"/>
        </p:nvSpPr>
        <p:spPr>
          <a:xfrm rot="1946637">
            <a:off x="2155105" y="-640499"/>
            <a:ext cx="2015107" cy="1280995"/>
          </a:xfrm>
          <a:custGeom>
            <a:avLst/>
            <a:gdLst>
              <a:gd name="connsiteX0" fmla="*/ 0 w 2015107"/>
              <a:gd name="connsiteY0" fmla="*/ 1280995 h 1280995"/>
              <a:gd name="connsiteX1" fmla="*/ 2015107 w 2015107"/>
              <a:gd name="connsiteY1" fmla="*/ 0 h 1280995"/>
              <a:gd name="connsiteX2" fmla="*/ 2015107 w 2015107"/>
              <a:gd name="connsiteY2" fmla="*/ 1280995 h 1280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15107" h="1280995">
                <a:moveTo>
                  <a:pt x="0" y="1280995"/>
                </a:moveTo>
                <a:lnTo>
                  <a:pt x="2015107" y="0"/>
                </a:lnTo>
                <a:lnTo>
                  <a:pt x="2015107" y="128099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2" name="任意多边形: 形状 11"/>
          <p:cNvSpPr/>
          <p:nvPr userDrawn="1"/>
        </p:nvSpPr>
        <p:spPr>
          <a:xfrm rot="1946637">
            <a:off x="2373140" y="-528410"/>
            <a:ext cx="1662458" cy="1056818"/>
          </a:xfrm>
          <a:custGeom>
            <a:avLst/>
            <a:gdLst>
              <a:gd name="connsiteX0" fmla="*/ 0 w 1662458"/>
              <a:gd name="connsiteY0" fmla="*/ 1056818 h 1056818"/>
              <a:gd name="connsiteX1" fmla="*/ 1662458 w 1662458"/>
              <a:gd name="connsiteY1" fmla="*/ 0 h 1056818"/>
              <a:gd name="connsiteX2" fmla="*/ 1662458 w 1662458"/>
              <a:gd name="connsiteY2" fmla="*/ 1056818 h 1056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62458" h="1056818">
                <a:moveTo>
                  <a:pt x="0" y="1056818"/>
                </a:moveTo>
                <a:lnTo>
                  <a:pt x="1662458" y="0"/>
                </a:lnTo>
                <a:lnTo>
                  <a:pt x="1662458" y="1056818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3" name="任意多边形: 形状 12"/>
          <p:cNvSpPr/>
          <p:nvPr userDrawn="1"/>
        </p:nvSpPr>
        <p:spPr>
          <a:xfrm rot="1946637">
            <a:off x="2745499" y="-330405"/>
            <a:ext cx="1039509" cy="660811"/>
          </a:xfrm>
          <a:custGeom>
            <a:avLst/>
            <a:gdLst>
              <a:gd name="connsiteX0" fmla="*/ 0 w 1039509"/>
              <a:gd name="connsiteY0" fmla="*/ 660811 h 660811"/>
              <a:gd name="connsiteX1" fmla="*/ 1039509 w 1039509"/>
              <a:gd name="connsiteY1" fmla="*/ 0 h 660811"/>
              <a:gd name="connsiteX2" fmla="*/ 1039509 w 1039509"/>
              <a:gd name="connsiteY2" fmla="*/ 660811 h 660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39509" h="660811">
                <a:moveTo>
                  <a:pt x="0" y="660811"/>
                </a:moveTo>
                <a:lnTo>
                  <a:pt x="1039509" y="0"/>
                </a:lnTo>
                <a:lnTo>
                  <a:pt x="1039509" y="66081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8" name="任意多边形: 形状 77"/>
          <p:cNvSpPr/>
          <p:nvPr userDrawn="1"/>
        </p:nvSpPr>
        <p:spPr>
          <a:xfrm rot="1946637">
            <a:off x="770831" y="-2125586"/>
            <a:ext cx="6046618" cy="6453716"/>
          </a:xfrm>
          <a:custGeom>
            <a:avLst/>
            <a:gdLst>
              <a:gd name="connsiteX0" fmla="*/ 5136217 w 6046618"/>
              <a:gd name="connsiteY0" fmla="*/ 578738 h 6453716"/>
              <a:gd name="connsiteX1" fmla="*/ 6046618 w 6046618"/>
              <a:gd name="connsiteY1" fmla="*/ 0 h 6453716"/>
              <a:gd name="connsiteX2" fmla="*/ 6046617 w 6046618"/>
              <a:gd name="connsiteY2" fmla="*/ 6453716 h 6453716"/>
              <a:gd name="connsiteX3" fmla="*/ 578738 w 6046618"/>
              <a:gd name="connsiteY3" fmla="*/ 6453716 h 6453716"/>
              <a:gd name="connsiteX4" fmla="*/ 0 w 6046618"/>
              <a:gd name="connsiteY4" fmla="*/ 5543315 h 6453716"/>
              <a:gd name="connsiteX5" fmla="*/ 5136217 w 6046618"/>
              <a:gd name="connsiteY5" fmla="*/ 5543314 h 645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46618" h="6453716">
                <a:moveTo>
                  <a:pt x="5136217" y="578738"/>
                </a:moveTo>
                <a:lnTo>
                  <a:pt x="6046618" y="0"/>
                </a:lnTo>
                <a:lnTo>
                  <a:pt x="6046617" y="6453716"/>
                </a:lnTo>
                <a:lnTo>
                  <a:pt x="578738" y="6453716"/>
                </a:lnTo>
                <a:lnTo>
                  <a:pt x="0" y="5543315"/>
                </a:lnTo>
                <a:lnTo>
                  <a:pt x="5136217" y="5543314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43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82" name="任意多边形: 形状 81"/>
          <p:cNvSpPr/>
          <p:nvPr userDrawn="1"/>
        </p:nvSpPr>
        <p:spPr>
          <a:xfrm rot="1946637" flipV="1">
            <a:off x="-294245" y="5717222"/>
            <a:ext cx="2118100" cy="480710"/>
          </a:xfrm>
          <a:custGeom>
            <a:avLst/>
            <a:gdLst>
              <a:gd name="connsiteX0" fmla="*/ 0 w 2118100"/>
              <a:gd name="connsiteY0" fmla="*/ 480710 h 480710"/>
              <a:gd name="connsiteX1" fmla="*/ 2118100 w 2118100"/>
              <a:gd name="connsiteY1" fmla="*/ 480710 h 480710"/>
              <a:gd name="connsiteX2" fmla="*/ 2118100 w 2118100"/>
              <a:gd name="connsiteY2" fmla="*/ 0 h 480710"/>
              <a:gd name="connsiteX3" fmla="*/ 305586 w 2118100"/>
              <a:gd name="connsiteY3" fmla="*/ 0 h 480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18100" h="480710">
                <a:moveTo>
                  <a:pt x="0" y="480710"/>
                </a:moveTo>
                <a:lnTo>
                  <a:pt x="2118100" y="480710"/>
                </a:lnTo>
                <a:lnTo>
                  <a:pt x="2118100" y="0"/>
                </a:lnTo>
                <a:lnTo>
                  <a:pt x="305586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0"/>
                  <a:alpha val="46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6" name="任意多边形: 形状 15"/>
          <p:cNvSpPr/>
          <p:nvPr userDrawn="1"/>
        </p:nvSpPr>
        <p:spPr>
          <a:xfrm rot="1946637">
            <a:off x="2242838" y="-600563"/>
            <a:ext cx="1889463" cy="1201124"/>
          </a:xfrm>
          <a:custGeom>
            <a:avLst/>
            <a:gdLst>
              <a:gd name="connsiteX0" fmla="*/ 0 w 1889463"/>
              <a:gd name="connsiteY0" fmla="*/ 1201124 h 1201124"/>
              <a:gd name="connsiteX1" fmla="*/ 256639 w 1889463"/>
              <a:gd name="connsiteY1" fmla="*/ 1037979 h 1201124"/>
              <a:gd name="connsiteX2" fmla="*/ 1726319 w 1889463"/>
              <a:gd name="connsiteY2" fmla="*/ 1037979 h 1201124"/>
              <a:gd name="connsiteX3" fmla="*/ 1726319 w 1889463"/>
              <a:gd name="connsiteY3" fmla="*/ 103710 h 1201124"/>
              <a:gd name="connsiteX4" fmla="*/ 1889463 w 1889463"/>
              <a:gd name="connsiteY4" fmla="*/ 0 h 1201124"/>
              <a:gd name="connsiteX5" fmla="*/ 1889463 w 1889463"/>
              <a:gd name="connsiteY5" fmla="*/ 1201124 h 1201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89463" h="1201124">
                <a:moveTo>
                  <a:pt x="0" y="1201124"/>
                </a:moveTo>
                <a:lnTo>
                  <a:pt x="256639" y="1037979"/>
                </a:lnTo>
                <a:lnTo>
                  <a:pt x="1726319" y="1037979"/>
                </a:lnTo>
                <a:lnTo>
                  <a:pt x="1726319" y="103710"/>
                </a:lnTo>
                <a:lnTo>
                  <a:pt x="1889463" y="0"/>
                </a:lnTo>
                <a:lnTo>
                  <a:pt x="1889463" y="1201124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30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cxnSp>
        <p:nvCxnSpPr>
          <p:cNvPr id="20" name="[动画大师]_Straight Connector 64" descr="e7d195523061f1c0d3ba7f298e59d031c9c3f97027ed136f882110EF8F17BAD1F2C348D17C7856EF46CB4678CC9E44EE1ABA681E3133328A7B4D22AAF822B2429426B2355AA8CC4431B8568D2CF3B73AE9F4AE98D5A0D6A5566EF967553E96D781C502472DAB692B5E92B1CB5B32F40BF8CF6181A24AB2F2CD3A9A53F0FE7F0D4E247476572CCFAC"/>
          <p:cNvCxnSpPr/>
          <p:nvPr userDrawn="1"/>
        </p:nvCxnSpPr>
        <p:spPr>
          <a:xfrm>
            <a:off x="993518" y="2742378"/>
            <a:ext cx="1249626" cy="788221"/>
          </a:xfrm>
          <a:prstGeom prst="line">
            <a:avLst/>
          </a:prstGeom>
          <a:ln w="25400" cap="rnd"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 descr="e7d195523061f1c0d3ba7f298e59d031c9c3f97027ed136f882110EF8F17BAD1F2C348D17C7856EF46CB4678CC9E44EE1ABA681E3133328A7B4D22AAF822B2429426B2355AA8CC4431B8568D2CF3B73AE9F4AE98D5A0D6A5566EF967553E96D781C502472DAB692B5E92B1CB5B32F40BF8CF6181A24AB2F2CD3A9A53F0FE7F0D4E247476572CCFAC"/>
          <p:cNvCxnSpPr/>
          <p:nvPr userDrawn="1"/>
        </p:nvCxnSpPr>
        <p:spPr>
          <a:xfrm>
            <a:off x="2192377" y="3306970"/>
            <a:ext cx="280583" cy="178659"/>
          </a:xfrm>
          <a:prstGeom prst="line">
            <a:avLst/>
          </a:prstGeom>
          <a:ln w="25400" cap="rnd"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6195688" y="2624219"/>
            <a:ext cx="5670964" cy="1886806"/>
          </a:xfrm>
          <a:prstGeom prst="rect">
            <a:avLst/>
          </a:prstGeom>
        </p:spPr>
        <p:txBody>
          <a:bodyPr anchor="ctr"/>
          <a:lstStyle>
            <a:lvl1pPr>
              <a:defRPr b="1">
                <a:solidFill>
                  <a:srgbClr val="AA790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23" name="Subtitle 2"/>
          <p:cNvSpPr>
            <a:spLocks noGrp="1"/>
          </p:cNvSpPr>
          <p:nvPr>
            <p:ph type="subTitle" idx="1"/>
          </p:nvPr>
        </p:nvSpPr>
        <p:spPr>
          <a:xfrm>
            <a:off x="6195686" y="4511025"/>
            <a:ext cx="5670966" cy="49639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3200">
                <a:solidFill>
                  <a:srgbClr val="003366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pic>
        <p:nvPicPr>
          <p:cNvPr id="2" name="Graphic 17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5145" y="314718"/>
            <a:ext cx="2286000" cy="59934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688 0.05486 L -2.29167E-6 4.07407E-6 " pathEditMode="relative" rAng="0" ptsTypes="AA">
                                      <p:cBhvr additive="base">
                                        <p:cTn id="9" dur="2000" autoRev="1" spd="-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44" y="-2755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467 -0.05023 L 3.95833E-6 1.11111E-6 " pathEditMode="relative" rAng="0" ptsTypes="AA">
                                      <p:cBhvr additive="base">
                                        <p:cTn id="14" dur="2500" autoRev="1" spd="-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27" y="250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075 0.04838 L -8.33333E-7 0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31" y="-2431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1" dur="2000" fill="hold"/>
                                        <p:tgtEl>
                                          <p:spTgt spid="83"/>
                                        </p:tgtEl>
                                      </p:cBhvr>
                                      <p:by x="150000" y="150000"/>
                                      <p:from x="109677" y="109677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To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图片 3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43" r="6443"/>
          <a:stretch>
            <a:fillRect/>
          </a:stretch>
        </p:blipFill>
        <p:spPr>
          <a:xfrm>
            <a:off x="0" y="0"/>
            <a:ext cx="12196761" cy="6858000"/>
          </a:xfrm>
          <a:prstGeom prst="rect">
            <a:avLst/>
          </a:prstGeom>
        </p:spPr>
      </p:pic>
      <p:sp>
        <p:nvSpPr>
          <p:cNvPr id="22" name="矩形 21" hidden="1"/>
          <p:cNvSpPr/>
          <p:nvPr userDrawn="1"/>
        </p:nvSpPr>
        <p:spPr>
          <a:xfrm>
            <a:off x="-2380" y="0"/>
            <a:ext cx="12196761" cy="6858001"/>
          </a:xfrm>
          <a:prstGeom prst="rect">
            <a:avLst/>
          </a:prstGeom>
          <a:gradFill flip="none" rotWithShape="1">
            <a:gsLst>
              <a:gs pos="76000">
                <a:schemeClr val="bg1">
                  <a:alpha val="41000"/>
                </a:schemeClr>
              </a:gs>
              <a:gs pos="98000">
                <a:schemeClr val="bg1">
                  <a:alpha val="91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23" name="任意多边形: 形状 22"/>
          <p:cNvSpPr/>
          <p:nvPr userDrawn="1"/>
        </p:nvSpPr>
        <p:spPr>
          <a:xfrm rot="19653363" flipH="1">
            <a:off x="3700005" y="2378883"/>
            <a:ext cx="10602700" cy="14641426"/>
          </a:xfrm>
          <a:custGeom>
            <a:avLst/>
            <a:gdLst>
              <a:gd name="connsiteX0" fmla="*/ 5637443 w 5637443"/>
              <a:gd name="connsiteY0" fmla="*/ 0 h 7784829"/>
              <a:gd name="connsiteX1" fmla="*/ 5637443 w 5637443"/>
              <a:gd name="connsiteY1" fmla="*/ 7784829 h 7784829"/>
              <a:gd name="connsiteX2" fmla="*/ 722035 w 5637443"/>
              <a:gd name="connsiteY2" fmla="*/ 7784829 h 7784829"/>
              <a:gd name="connsiteX3" fmla="*/ 0 w 5637443"/>
              <a:gd name="connsiteY3" fmla="*/ 6649010 h 7784829"/>
              <a:gd name="connsiteX4" fmla="*/ 3412802 w 5637443"/>
              <a:gd name="connsiteY4" fmla="*/ 6649010 h 7784829"/>
              <a:gd name="connsiteX5" fmla="*/ 3412802 w 5637443"/>
              <a:gd name="connsiteY5" fmla="*/ 1414195 h 7784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37443" h="7784829">
                <a:moveTo>
                  <a:pt x="5637443" y="0"/>
                </a:moveTo>
                <a:lnTo>
                  <a:pt x="5637443" y="7784829"/>
                </a:lnTo>
                <a:lnTo>
                  <a:pt x="722035" y="7784829"/>
                </a:lnTo>
                <a:lnTo>
                  <a:pt x="0" y="6649010"/>
                </a:lnTo>
                <a:lnTo>
                  <a:pt x="3412802" y="6649010"/>
                </a:lnTo>
                <a:lnTo>
                  <a:pt x="3412802" y="1414195"/>
                </a:lnTo>
                <a:close/>
              </a:path>
            </a:pathLst>
          </a:custGeom>
          <a:solidFill>
            <a:schemeClr val="accent1">
              <a:lumMod val="75000"/>
              <a:alpha val="28000"/>
            </a:schemeClr>
          </a:solidFill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平行四边形 7"/>
          <p:cNvSpPr/>
          <p:nvPr userDrawn="1"/>
        </p:nvSpPr>
        <p:spPr>
          <a:xfrm flipH="1">
            <a:off x="9419768" y="0"/>
            <a:ext cx="2946402" cy="2804409"/>
          </a:xfrm>
          <a:prstGeom prst="parallelogram">
            <a:avLst>
              <a:gd name="adj" fmla="val 63482"/>
            </a:avLst>
          </a:prstGeom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任意多边形: 形状 13"/>
          <p:cNvSpPr/>
          <p:nvPr userDrawn="1"/>
        </p:nvSpPr>
        <p:spPr>
          <a:xfrm rot="19653363" flipH="1">
            <a:off x="-564374" y="-3407448"/>
            <a:ext cx="11927378" cy="16470694"/>
          </a:xfrm>
          <a:custGeom>
            <a:avLst/>
            <a:gdLst>
              <a:gd name="connsiteX0" fmla="*/ 5637443 w 5637443"/>
              <a:gd name="connsiteY0" fmla="*/ 0 h 7784829"/>
              <a:gd name="connsiteX1" fmla="*/ 5637443 w 5637443"/>
              <a:gd name="connsiteY1" fmla="*/ 7784829 h 7784829"/>
              <a:gd name="connsiteX2" fmla="*/ 722035 w 5637443"/>
              <a:gd name="connsiteY2" fmla="*/ 7784829 h 7784829"/>
              <a:gd name="connsiteX3" fmla="*/ 0 w 5637443"/>
              <a:gd name="connsiteY3" fmla="*/ 6649010 h 7784829"/>
              <a:gd name="connsiteX4" fmla="*/ 3412802 w 5637443"/>
              <a:gd name="connsiteY4" fmla="*/ 6649010 h 7784829"/>
              <a:gd name="connsiteX5" fmla="*/ 3412802 w 5637443"/>
              <a:gd name="connsiteY5" fmla="*/ 1414195 h 7784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37443" h="7784829">
                <a:moveTo>
                  <a:pt x="5637443" y="0"/>
                </a:moveTo>
                <a:lnTo>
                  <a:pt x="5637443" y="7784829"/>
                </a:lnTo>
                <a:lnTo>
                  <a:pt x="722035" y="7784829"/>
                </a:lnTo>
                <a:lnTo>
                  <a:pt x="0" y="6649010"/>
                </a:lnTo>
                <a:lnTo>
                  <a:pt x="3412802" y="6649010"/>
                </a:lnTo>
                <a:lnTo>
                  <a:pt x="3412802" y="1414195"/>
                </a:lnTo>
                <a:close/>
              </a:path>
            </a:pathLst>
          </a:custGeom>
          <a:ln>
            <a:noFill/>
          </a:ln>
          <a:effectLst>
            <a:outerShdw blurRad="939800" dist="330200" dir="1026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任意多边形: 形状 24"/>
          <p:cNvSpPr/>
          <p:nvPr userDrawn="1"/>
        </p:nvSpPr>
        <p:spPr>
          <a:xfrm rot="19653363" flipH="1">
            <a:off x="3756111" y="1510576"/>
            <a:ext cx="1128585" cy="7892647"/>
          </a:xfrm>
          <a:custGeom>
            <a:avLst/>
            <a:gdLst>
              <a:gd name="connsiteX0" fmla="*/ 1128585 w 1128585"/>
              <a:gd name="connsiteY0" fmla="*/ 0 h 7892647"/>
              <a:gd name="connsiteX1" fmla="*/ 0 w 1128585"/>
              <a:gd name="connsiteY1" fmla="*/ 717437 h 7892647"/>
              <a:gd name="connsiteX2" fmla="*/ 0 w 1128585"/>
              <a:gd name="connsiteY2" fmla="*/ 717438 h 7892647"/>
              <a:gd name="connsiteX3" fmla="*/ 561002 w 1128585"/>
              <a:gd name="connsiteY3" fmla="*/ 360811 h 7892647"/>
              <a:gd name="connsiteX4" fmla="*/ 561001 w 1128585"/>
              <a:gd name="connsiteY4" fmla="*/ 7892647 h 7892647"/>
              <a:gd name="connsiteX5" fmla="*/ 1128585 w 1128585"/>
              <a:gd name="connsiteY5" fmla="*/ 7892647 h 7892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28585" h="7892647">
                <a:moveTo>
                  <a:pt x="1128585" y="0"/>
                </a:moveTo>
                <a:lnTo>
                  <a:pt x="0" y="717437"/>
                </a:lnTo>
                <a:lnTo>
                  <a:pt x="0" y="717438"/>
                </a:lnTo>
                <a:lnTo>
                  <a:pt x="561002" y="360811"/>
                </a:lnTo>
                <a:lnTo>
                  <a:pt x="561001" y="7892647"/>
                </a:lnTo>
                <a:lnTo>
                  <a:pt x="1128585" y="7892647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100000">
                <a:schemeClr val="bg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任意多边形: 形状 16"/>
          <p:cNvSpPr/>
          <p:nvPr userDrawn="1"/>
        </p:nvSpPr>
        <p:spPr>
          <a:xfrm rot="19653363" flipH="1">
            <a:off x="2627705" y="1510575"/>
            <a:ext cx="1128586" cy="7892647"/>
          </a:xfrm>
          <a:custGeom>
            <a:avLst/>
            <a:gdLst>
              <a:gd name="connsiteX0" fmla="*/ 1128586 w 1128586"/>
              <a:gd name="connsiteY0" fmla="*/ 0 h 7892647"/>
              <a:gd name="connsiteX1" fmla="*/ 1 w 1128586"/>
              <a:gd name="connsiteY1" fmla="*/ 717437 h 7892647"/>
              <a:gd name="connsiteX2" fmla="*/ 0 w 1128586"/>
              <a:gd name="connsiteY2" fmla="*/ 7892647 h 7892647"/>
              <a:gd name="connsiteX3" fmla="*/ 1128586 w 1128586"/>
              <a:gd name="connsiteY3" fmla="*/ 7892647 h 7892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8586" h="7892647">
                <a:moveTo>
                  <a:pt x="1128586" y="0"/>
                </a:moveTo>
                <a:lnTo>
                  <a:pt x="1" y="717437"/>
                </a:lnTo>
                <a:lnTo>
                  <a:pt x="0" y="7892647"/>
                </a:lnTo>
                <a:lnTo>
                  <a:pt x="1128586" y="7892647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100000">
                <a:schemeClr val="bg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2" name="任意多边形: 形状 31"/>
          <p:cNvSpPr/>
          <p:nvPr userDrawn="1"/>
        </p:nvSpPr>
        <p:spPr>
          <a:xfrm rot="19653363" flipH="1">
            <a:off x="-805666" y="1105276"/>
            <a:ext cx="11052444" cy="15262484"/>
          </a:xfrm>
          <a:custGeom>
            <a:avLst/>
            <a:gdLst>
              <a:gd name="connsiteX0" fmla="*/ 5637443 w 5637443"/>
              <a:gd name="connsiteY0" fmla="*/ 0 h 7784829"/>
              <a:gd name="connsiteX1" fmla="*/ 5637443 w 5637443"/>
              <a:gd name="connsiteY1" fmla="*/ 7784829 h 7784829"/>
              <a:gd name="connsiteX2" fmla="*/ 722035 w 5637443"/>
              <a:gd name="connsiteY2" fmla="*/ 7784829 h 7784829"/>
              <a:gd name="connsiteX3" fmla="*/ 0 w 5637443"/>
              <a:gd name="connsiteY3" fmla="*/ 6649010 h 7784829"/>
              <a:gd name="connsiteX4" fmla="*/ 3412802 w 5637443"/>
              <a:gd name="connsiteY4" fmla="*/ 6649010 h 7784829"/>
              <a:gd name="connsiteX5" fmla="*/ 3412802 w 5637443"/>
              <a:gd name="connsiteY5" fmla="*/ 1414195 h 7784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37443" h="7784829">
                <a:moveTo>
                  <a:pt x="5637443" y="0"/>
                </a:moveTo>
                <a:lnTo>
                  <a:pt x="5637443" y="7784829"/>
                </a:lnTo>
                <a:lnTo>
                  <a:pt x="722035" y="7784829"/>
                </a:lnTo>
                <a:lnTo>
                  <a:pt x="0" y="6649010"/>
                </a:lnTo>
                <a:lnTo>
                  <a:pt x="3412802" y="6649010"/>
                </a:lnTo>
                <a:lnTo>
                  <a:pt x="3412802" y="1414195"/>
                </a:lnTo>
                <a:close/>
              </a:path>
            </a:pathLst>
          </a:custGeom>
          <a:solidFill>
            <a:schemeClr val="bg1">
              <a:alpha val="13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6" name="任意多边形: 形状 25"/>
          <p:cNvSpPr/>
          <p:nvPr userDrawn="1"/>
        </p:nvSpPr>
        <p:spPr>
          <a:xfrm rot="19653363" flipH="1">
            <a:off x="-921959" y="1324034"/>
            <a:ext cx="11052444" cy="15262484"/>
          </a:xfrm>
          <a:custGeom>
            <a:avLst/>
            <a:gdLst>
              <a:gd name="connsiteX0" fmla="*/ 5637443 w 5637443"/>
              <a:gd name="connsiteY0" fmla="*/ 0 h 7784829"/>
              <a:gd name="connsiteX1" fmla="*/ 5637443 w 5637443"/>
              <a:gd name="connsiteY1" fmla="*/ 7784829 h 7784829"/>
              <a:gd name="connsiteX2" fmla="*/ 722035 w 5637443"/>
              <a:gd name="connsiteY2" fmla="*/ 7784829 h 7784829"/>
              <a:gd name="connsiteX3" fmla="*/ 0 w 5637443"/>
              <a:gd name="connsiteY3" fmla="*/ 6649010 h 7784829"/>
              <a:gd name="connsiteX4" fmla="*/ 3412802 w 5637443"/>
              <a:gd name="connsiteY4" fmla="*/ 6649010 h 7784829"/>
              <a:gd name="connsiteX5" fmla="*/ 3412802 w 5637443"/>
              <a:gd name="connsiteY5" fmla="*/ 1414195 h 7784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37443" h="7784829">
                <a:moveTo>
                  <a:pt x="5637443" y="0"/>
                </a:moveTo>
                <a:lnTo>
                  <a:pt x="5637443" y="7784829"/>
                </a:lnTo>
                <a:lnTo>
                  <a:pt x="722035" y="7784829"/>
                </a:lnTo>
                <a:lnTo>
                  <a:pt x="0" y="6649010"/>
                </a:lnTo>
                <a:lnTo>
                  <a:pt x="3412802" y="6649010"/>
                </a:lnTo>
                <a:lnTo>
                  <a:pt x="3412802" y="1414195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ffectLst>
            <a:innerShdw blurRad="546100" dist="63500" dir="12300000">
              <a:prstClr val="black">
                <a:alpha val="2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任意多边形: 形状 5"/>
          <p:cNvSpPr/>
          <p:nvPr userDrawn="1"/>
        </p:nvSpPr>
        <p:spPr>
          <a:xfrm rot="19653363" flipH="1">
            <a:off x="11376689" y="-2119027"/>
            <a:ext cx="5637443" cy="7784829"/>
          </a:xfrm>
          <a:custGeom>
            <a:avLst/>
            <a:gdLst>
              <a:gd name="connsiteX0" fmla="*/ 5637443 w 5637443"/>
              <a:gd name="connsiteY0" fmla="*/ 0 h 7784829"/>
              <a:gd name="connsiteX1" fmla="*/ 5637443 w 5637443"/>
              <a:gd name="connsiteY1" fmla="*/ 7784829 h 7784829"/>
              <a:gd name="connsiteX2" fmla="*/ 722035 w 5637443"/>
              <a:gd name="connsiteY2" fmla="*/ 7784829 h 7784829"/>
              <a:gd name="connsiteX3" fmla="*/ 0 w 5637443"/>
              <a:gd name="connsiteY3" fmla="*/ 6649010 h 7784829"/>
              <a:gd name="connsiteX4" fmla="*/ 3412802 w 5637443"/>
              <a:gd name="connsiteY4" fmla="*/ 6649010 h 7784829"/>
              <a:gd name="connsiteX5" fmla="*/ 3412802 w 5637443"/>
              <a:gd name="connsiteY5" fmla="*/ 1414195 h 7784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37443" h="7784829">
                <a:moveTo>
                  <a:pt x="5637443" y="0"/>
                </a:moveTo>
                <a:lnTo>
                  <a:pt x="5637443" y="7784829"/>
                </a:lnTo>
                <a:lnTo>
                  <a:pt x="722035" y="7784829"/>
                </a:lnTo>
                <a:lnTo>
                  <a:pt x="0" y="6649010"/>
                </a:lnTo>
                <a:lnTo>
                  <a:pt x="3412802" y="6649010"/>
                </a:lnTo>
                <a:lnTo>
                  <a:pt x="3412802" y="1414195"/>
                </a:lnTo>
                <a:close/>
              </a:path>
            </a:pathLst>
          </a:custGeom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0" name="平行四边形 39"/>
          <p:cNvSpPr/>
          <p:nvPr userDrawn="1"/>
        </p:nvSpPr>
        <p:spPr>
          <a:xfrm flipH="1">
            <a:off x="2592613" y="2272921"/>
            <a:ext cx="559081" cy="446990"/>
          </a:xfrm>
          <a:prstGeom prst="parallelogram">
            <a:avLst>
              <a:gd name="adj" fmla="val 64680"/>
            </a:avLst>
          </a:prstGeom>
          <a:solidFill>
            <a:schemeClr val="accent3">
              <a:alpha val="35000"/>
            </a:schemeClr>
          </a:solidFill>
          <a:ln>
            <a:noFill/>
          </a:ln>
          <a:effectLst>
            <a:outerShdw blurRad="812800" dist="406400" dir="1200000" sx="116000" sy="116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9" name="平行四边形 38"/>
          <p:cNvSpPr/>
          <p:nvPr userDrawn="1"/>
        </p:nvSpPr>
        <p:spPr>
          <a:xfrm flipH="1">
            <a:off x="2946893" y="2272921"/>
            <a:ext cx="804264" cy="446990"/>
          </a:xfrm>
          <a:prstGeom prst="parallelogram">
            <a:avLst>
              <a:gd name="adj" fmla="val 64680"/>
            </a:avLst>
          </a:prstGeom>
          <a:solidFill>
            <a:schemeClr val="accent3"/>
          </a:solidFill>
          <a:ln>
            <a:noFill/>
          </a:ln>
          <a:effectLst>
            <a:outerShdw blurRad="812800" dist="406400" dir="1200000" sx="116000" sy="116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平行四边形 17"/>
          <p:cNvSpPr/>
          <p:nvPr userDrawn="1"/>
        </p:nvSpPr>
        <p:spPr>
          <a:xfrm flipH="1">
            <a:off x="2112134" y="-41134"/>
            <a:ext cx="8242703" cy="2462879"/>
          </a:xfrm>
          <a:prstGeom prst="parallelogram">
            <a:avLst>
              <a:gd name="adj" fmla="val 64680"/>
            </a:avLst>
          </a:prstGeom>
          <a:solidFill>
            <a:schemeClr val="accent3">
              <a:lumMod val="20000"/>
              <a:lumOff val="80000"/>
              <a:alpha val="62000"/>
            </a:schemeClr>
          </a:solidFill>
          <a:ln>
            <a:noFill/>
          </a:ln>
          <a:effectLst>
            <a:outerShdw blurRad="812800" dist="406400" dir="1200000" sx="116000" sy="116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5" name="平行四边形 34"/>
          <p:cNvSpPr/>
          <p:nvPr userDrawn="1"/>
        </p:nvSpPr>
        <p:spPr>
          <a:xfrm flipH="1">
            <a:off x="9118695" y="0"/>
            <a:ext cx="5483984" cy="5219699"/>
          </a:xfrm>
          <a:prstGeom prst="parallelogram">
            <a:avLst>
              <a:gd name="adj" fmla="val 63482"/>
            </a:avLst>
          </a:prstGeom>
          <a:gradFill flip="none" rotWithShape="1">
            <a:gsLst>
              <a:gs pos="0">
                <a:schemeClr val="accent1">
                  <a:alpha val="15000"/>
                </a:schemeClr>
              </a:gs>
              <a:gs pos="100000">
                <a:schemeClr val="accent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6" name="平行四边形 35"/>
          <p:cNvSpPr/>
          <p:nvPr userDrawn="1"/>
        </p:nvSpPr>
        <p:spPr>
          <a:xfrm flipH="1">
            <a:off x="6095922" y="-4248151"/>
            <a:ext cx="8782349" cy="5219699"/>
          </a:xfrm>
          <a:prstGeom prst="parallelogram">
            <a:avLst>
              <a:gd name="adj" fmla="val 63482"/>
            </a:avLst>
          </a:prstGeom>
          <a:gradFill flip="none" rotWithShape="1">
            <a:gsLst>
              <a:gs pos="0">
                <a:schemeClr val="accent1">
                  <a:alpha val="15000"/>
                </a:schemeClr>
              </a:gs>
              <a:gs pos="100000">
                <a:schemeClr val="accent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9" name="任意多边形: 形状 28"/>
          <p:cNvSpPr/>
          <p:nvPr userDrawn="1"/>
        </p:nvSpPr>
        <p:spPr>
          <a:xfrm flipH="1">
            <a:off x="3809213" y="2433401"/>
            <a:ext cx="1590101" cy="1991198"/>
          </a:xfrm>
          <a:custGeom>
            <a:avLst/>
            <a:gdLst>
              <a:gd name="connsiteX0" fmla="*/ 1590101 w 1590101"/>
              <a:gd name="connsiteY0" fmla="*/ 0 h 1991198"/>
              <a:gd name="connsiteX1" fmla="*/ 1287907 w 1590101"/>
              <a:gd name="connsiteY1" fmla="*/ 0 h 1991198"/>
              <a:gd name="connsiteX2" fmla="*/ 0 w 1590101"/>
              <a:gd name="connsiteY2" fmla="*/ 1991198 h 1991198"/>
              <a:gd name="connsiteX3" fmla="*/ 302194 w 1590101"/>
              <a:gd name="connsiteY3" fmla="*/ 1991198 h 1991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90101" h="1991198">
                <a:moveTo>
                  <a:pt x="1590101" y="0"/>
                </a:moveTo>
                <a:lnTo>
                  <a:pt x="1287907" y="0"/>
                </a:lnTo>
                <a:lnTo>
                  <a:pt x="0" y="1991198"/>
                </a:lnTo>
                <a:lnTo>
                  <a:pt x="302194" y="1991198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100000">
                <a:schemeClr val="bg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3" name="Title 7"/>
          <p:cNvSpPr>
            <a:spLocks noGrp="1"/>
          </p:cNvSpPr>
          <p:nvPr>
            <p:ph type="title"/>
          </p:nvPr>
        </p:nvSpPr>
        <p:spPr>
          <a:xfrm>
            <a:off x="3704942" y="146732"/>
            <a:ext cx="5138239" cy="1835566"/>
          </a:xfrm>
          <a:prstGeom prst="rect">
            <a:avLst/>
          </a:prstGeom>
        </p:spPr>
        <p:txBody>
          <a:bodyPr anchor="ctr"/>
          <a:lstStyle>
            <a:lvl1pPr>
              <a:defRPr b="1">
                <a:solidFill>
                  <a:srgbClr val="AA790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4" name="Subtitle 2"/>
          <p:cNvSpPr>
            <a:spLocks noGrp="1"/>
          </p:cNvSpPr>
          <p:nvPr>
            <p:ph type="subTitle" idx="1"/>
          </p:nvPr>
        </p:nvSpPr>
        <p:spPr>
          <a:xfrm>
            <a:off x="3704942" y="1983669"/>
            <a:ext cx="6759972" cy="446989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3200">
                <a:solidFill>
                  <a:srgbClr val="003366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3" name="Rectangle 2"/>
          <p:cNvSpPr/>
          <p:nvPr userDrawn="1"/>
        </p:nvSpPr>
        <p:spPr>
          <a:xfrm>
            <a:off x="-4679599" y="-4289523"/>
            <a:ext cx="23341956" cy="4289523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1" name="Rectangle 30"/>
          <p:cNvSpPr/>
          <p:nvPr userDrawn="1"/>
        </p:nvSpPr>
        <p:spPr>
          <a:xfrm>
            <a:off x="12191999" y="0"/>
            <a:ext cx="6470357" cy="18721706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7" name="Rectangle 36"/>
          <p:cNvSpPr/>
          <p:nvPr userDrawn="1"/>
        </p:nvSpPr>
        <p:spPr>
          <a:xfrm>
            <a:off x="-4679598" y="-1"/>
            <a:ext cx="4679597" cy="18721705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1" name="Rectangle 40"/>
          <p:cNvSpPr/>
          <p:nvPr userDrawn="1"/>
        </p:nvSpPr>
        <p:spPr>
          <a:xfrm>
            <a:off x="0" y="6857999"/>
            <a:ext cx="12191997" cy="11863705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Graphic 17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94407" y="256191"/>
            <a:ext cx="2286000" cy="59934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075 0.04838 L -2.08333E-7 0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31" y="-2431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2000" fill="hold"/>
                                        <p:tgtEl>
                                          <p:spTgt spid="38"/>
                                        </p:tgtEl>
                                      </p:cBhvr>
                                      <p:by x="150000" y="150000"/>
                                      <p:from x="109677" y="109677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0" y="0"/>
            <a:ext cx="3330470" cy="739776"/>
            <a:chOff x="0" y="0"/>
            <a:chExt cx="3330470" cy="739776"/>
          </a:xfrm>
        </p:grpSpPr>
        <p:grpSp>
          <p:nvGrpSpPr>
            <p:cNvPr id="12" name="组合 11"/>
            <p:cNvGrpSpPr/>
            <p:nvPr userDrawn="1"/>
          </p:nvGrpSpPr>
          <p:grpSpPr>
            <a:xfrm>
              <a:off x="142298" y="65071"/>
              <a:ext cx="1182090" cy="630862"/>
              <a:chOff x="6624541" y="159009"/>
              <a:chExt cx="731216" cy="390238"/>
            </a:xfrm>
          </p:grpSpPr>
          <p:sp>
            <p:nvSpPr>
              <p:cNvPr id="13" name="任意多边形 12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14" name="任意多边形 13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gradFill flip="none" rotWithShape="1">
                <a:gsLst>
                  <a:gs pos="29000">
                    <a:schemeClr val="accent1">
                      <a:lumMod val="75000"/>
                    </a:schemeClr>
                  </a:gs>
                  <a:gs pos="57000">
                    <a:schemeClr val="accent1">
                      <a:lumMod val="75000"/>
                      <a:alpha val="0"/>
                    </a:schemeClr>
                  </a:gs>
                </a:gsLst>
                <a:lin ang="2700000" scaled="0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 dirty="0">
                  <a:latin typeface="Calibri" panose="020F0502020204030204" pitchFamily="34" charset="0"/>
                </a:endParaRPr>
              </a:p>
            </p:txBody>
          </p:sp>
        </p:grpSp>
        <p:sp>
          <p:nvSpPr>
            <p:cNvPr id="29" name="任意多边形 28"/>
            <p:cNvSpPr/>
            <p:nvPr userDrawn="1"/>
          </p:nvSpPr>
          <p:spPr>
            <a:xfrm>
              <a:off x="0" y="1"/>
              <a:ext cx="2975322" cy="739775"/>
            </a:xfrm>
            <a:custGeom>
              <a:avLst/>
              <a:gdLst>
                <a:gd name="connsiteX0" fmla="*/ 0 w 2975322"/>
                <a:gd name="connsiteY0" fmla="*/ 0 h 739775"/>
                <a:gd name="connsiteX1" fmla="*/ 2975322 w 2975322"/>
                <a:gd name="connsiteY1" fmla="*/ 0 h 739775"/>
                <a:gd name="connsiteX2" fmla="*/ 2852807 w 2975322"/>
                <a:gd name="connsiteY2" fmla="*/ 121704 h 739775"/>
                <a:gd name="connsiteX3" fmla="*/ 794910 w 2975322"/>
                <a:gd name="connsiteY3" fmla="*/ 121704 h 739775"/>
                <a:gd name="connsiteX4" fmla="*/ 225889 w 2975322"/>
                <a:gd name="connsiteY4" fmla="*/ 739775 h 739775"/>
                <a:gd name="connsiteX5" fmla="*/ 0 w 2975322"/>
                <a:gd name="connsiteY5" fmla="*/ 739775 h 73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75322" h="739775">
                  <a:moveTo>
                    <a:pt x="0" y="0"/>
                  </a:moveTo>
                  <a:lnTo>
                    <a:pt x="2975322" y="0"/>
                  </a:lnTo>
                  <a:lnTo>
                    <a:pt x="2852807" y="121704"/>
                  </a:lnTo>
                  <a:lnTo>
                    <a:pt x="794910" y="121704"/>
                  </a:lnTo>
                  <a:lnTo>
                    <a:pt x="225889" y="739775"/>
                  </a:lnTo>
                  <a:lnTo>
                    <a:pt x="0" y="739775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6" name="直角三角形 15"/>
            <p:cNvSpPr/>
            <p:nvPr userDrawn="1"/>
          </p:nvSpPr>
          <p:spPr>
            <a:xfrm flipV="1">
              <a:off x="0" y="0"/>
              <a:ext cx="388144" cy="388144"/>
            </a:xfrm>
            <a:prstGeom prst="rtTriangle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7" name="任意多边形 16"/>
            <p:cNvSpPr/>
            <p:nvPr userDrawn="1"/>
          </p:nvSpPr>
          <p:spPr>
            <a:xfrm>
              <a:off x="2" y="0"/>
              <a:ext cx="606259" cy="252413"/>
            </a:xfrm>
            <a:custGeom>
              <a:avLst/>
              <a:gdLst>
                <a:gd name="connsiteX0" fmla="*/ 0 w 2353883"/>
                <a:gd name="connsiteY0" fmla="*/ 0 h 980028"/>
                <a:gd name="connsiteX1" fmla="*/ 2353883 w 2353883"/>
                <a:gd name="connsiteY1" fmla="*/ 0 h 980028"/>
                <a:gd name="connsiteX2" fmla="*/ 1367320 w 2353883"/>
                <a:gd name="connsiteY2" fmla="*/ 980028 h 980028"/>
                <a:gd name="connsiteX3" fmla="*/ 0 w 2353883"/>
                <a:gd name="connsiteY3" fmla="*/ 980028 h 9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53883" h="980028">
                  <a:moveTo>
                    <a:pt x="0" y="0"/>
                  </a:moveTo>
                  <a:lnTo>
                    <a:pt x="2353883" y="0"/>
                  </a:lnTo>
                  <a:lnTo>
                    <a:pt x="1367320" y="980028"/>
                  </a:lnTo>
                  <a:lnTo>
                    <a:pt x="0" y="980028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8" name="任意多边形 17"/>
            <p:cNvSpPr/>
            <p:nvPr userDrawn="1"/>
          </p:nvSpPr>
          <p:spPr>
            <a:xfrm>
              <a:off x="2034063" y="1"/>
              <a:ext cx="1011871" cy="555880"/>
            </a:xfrm>
            <a:custGeom>
              <a:avLst/>
              <a:gdLst>
                <a:gd name="connsiteX0" fmla="*/ 837397 w 1514221"/>
                <a:gd name="connsiteY0" fmla="*/ 0 h 831850"/>
                <a:gd name="connsiteX1" fmla="*/ 1116227 w 1514221"/>
                <a:gd name="connsiteY1" fmla="*/ 0 h 831850"/>
                <a:gd name="connsiteX2" fmla="*/ 1235391 w 1514221"/>
                <a:gd name="connsiteY2" fmla="*/ 0 h 831850"/>
                <a:gd name="connsiteX3" fmla="*/ 1514221 w 1514221"/>
                <a:gd name="connsiteY3" fmla="*/ 0 h 831850"/>
                <a:gd name="connsiteX4" fmla="*/ 676825 w 1514221"/>
                <a:gd name="connsiteY4" fmla="*/ 831850 h 831850"/>
                <a:gd name="connsiteX5" fmla="*/ 397995 w 1514221"/>
                <a:gd name="connsiteY5" fmla="*/ 831850 h 831850"/>
                <a:gd name="connsiteX6" fmla="*/ 278830 w 1514221"/>
                <a:gd name="connsiteY6" fmla="*/ 831850 h 831850"/>
                <a:gd name="connsiteX7" fmla="*/ 0 w 1514221"/>
                <a:gd name="connsiteY7" fmla="*/ 831850 h 831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14221" h="831850">
                  <a:moveTo>
                    <a:pt x="837397" y="0"/>
                  </a:moveTo>
                  <a:lnTo>
                    <a:pt x="1116227" y="0"/>
                  </a:lnTo>
                  <a:lnTo>
                    <a:pt x="1235391" y="0"/>
                  </a:lnTo>
                  <a:lnTo>
                    <a:pt x="1514221" y="0"/>
                  </a:lnTo>
                  <a:lnTo>
                    <a:pt x="676825" y="831850"/>
                  </a:lnTo>
                  <a:lnTo>
                    <a:pt x="397995" y="831850"/>
                  </a:lnTo>
                  <a:lnTo>
                    <a:pt x="278830" y="831850"/>
                  </a:lnTo>
                  <a:lnTo>
                    <a:pt x="0" y="83185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9" name="任意多边形 18"/>
            <p:cNvSpPr/>
            <p:nvPr userDrawn="1"/>
          </p:nvSpPr>
          <p:spPr>
            <a:xfrm>
              <a:off x="2659732" y="1"/>
              <a:ext cx="670738" cy="446886"/>
            </a:xfrm>
            <a:custGeom>
              <a:avLst/>
              <a:gdLst>
                <a:gd name="connsiteX0" fmla="*/ 552910 w 824374"/>
                <a:gd name="connsiteY0" fmla="*/ 0 h 549247"/>
                <a:gd name="connsiteX1" fmla="*/ 824374 w 824374"/>
                <a:gd name="connsiteY1" fmla="*/ 0 h 549247"/>
                <a:gd name="connsiteX2" fmla="*/ 271464 w 824374"/>
                <a:gd name="connsiteY2" fmla="*/ 549247 h 549247"/>
                <a:gd name="connsiteX3" fmla="*/ 0 w 824374"/>
                <a:gd name="connsiteY3" fmla="*/ 549247 h 549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4374" h="549247">
                  <a:moveTo>
                    <a:pt x="552910" y="0"/>
                  </a:moveTo>
                  <a:lnTo>
                    <a:pt x="824374" y="0"/>
                  </a:lnTo>
                  <a:lnTo>
                    <a:pt x="271464" y="549247"/>
                  </a:lnTo>
                  <a:lnTo>
                    <a:pt x="0" y="549247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</p:grpSp>
      <p:sp>
        <p:nvSpPr>
          <p:cNvPr id="21" name="任意多边形 20"/>
          <p:cNvSpPr/>
          <p:nvPr userDrawn="1"/>
        </p:nvSpPr>
        <p:spPr>
          <a:xfrm>
            <a:off x="-339254" y="546773"/>
            <a:ext cx="824374" cy="549247"/>
          </a:xfrm>
          <a:custGeom>
            <a:avLst/>
            <a:gdLst>
              <a:gd name="connsiteX0" fmla="*/ 552910 w 824374"/>
              <a:gd name="connsiteY0" fmla="*/ 0 h 549247"/>
              <a:gd name="connsiteX1" fmla="*/ 824374 w 824374"/>
              <a:gd name="connsiteY1" fmla="*/ 0 h 549247"/>
              <a:gd name="connsiteX2" fmla="*/ 271464 w 824374"/>
              <a:gd name="connsiteY2" fmla="*/ 549247 h 549247"/>
              <a:gd name="connsiteX3" fmla="*/ 0 w 824374"/>
              <a:gd name="connsiteY3" fmla="*/ 549247 h 549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374" h="549247">
                <a:moveTo>
                  <a:pt x="552910" y="0"/>
                </a:moveTo>
                <a:lnTo>
                  <a:pt x="824374" y="0"/>
                </a:lnTo>
                <a:lnTo>
                  <a:pt x="271464" y="549247"/>
                </a:lnTo>
                <a:lnTo>
                  <a:pt x="0" y="549247"/>
                </a:lnTo>
                <a:close/>
              </a:path>
            </a:pathLst>
          </a:custGeom>
          <a:gradFill>
            <a:gsLst>
              <a:gs pos="0">
                <a:schemeClr val="bg1"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dirty="0">
              <a:latin typeface="Calibri" panose="020F0502020204030204" pitchFamily="34" charset="0"/>
            </a:endParaRPr>
          </a:p>
        </p:txBody>
      </p:sp>
      <p:cxnSp>
        <p:nvCxnSpPr>
          <p:cNvPr id="22" name="直接连接符 21"/>
          <p:cNvCxnSpPr/>
          <p:nvPr userDrawn="1"/>
        </p:nvCxnSpPr>
        <p:spPr>
          <a:xfrm>
            <a:off x="0" y="843113"/>
            <a:ext cx="11964987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平行四边形 22"/>
          <p:cNvSpPr/>
          <p:nvPr userDrawn="1"/>
        </p:nvSpPr>
        <p:spPr>
          <a:xfrm>
            <a:off x="11798295" y="685489"/>
            <a:ext cx="166692" cy="97239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24" name="平行四边形 23"/>
          <p:cNvSpPr/>
          <p:nvPr userDrawn="1"/>
        </p:nvSpPr>
        <p:spPr>
          <a:xfrm>
            <a:off x="11631603" y="685489"/>
            <a:ext cx="166692" cy="97239"/>
          </a:xfrm>
          <a:prstGeom prst="parallelogram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28" name="Rectangle 6"/>
          <p:cNvSpPr/>
          <p:nvPr/>
        </p:nvSpPr>
        <p:spPr>
          <a:xfrm flipV="1">
            <a:off x="0" y="6504449"/>
            <a:ext cx="12192000" cy="365124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4896643" y="6476843"/>
            <a:ext cx="2171700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DSA | HKUST(GZ)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51772" y="6515381"/>
            <a:ext cx="740228" cy="365125"/>
          </a:xfrm>
          <a:prstGeom prst="rect">
            <a:avLst/>
          </a:prstGeom>
        </p:spPr>
        <p:txBody>
          <a:bodyPr anchor="ctr"/>
          <a:lstStyle>
            <a:lvl1pPr>
              <a:defRPr sz="22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48D484B4-D9FB-CC40-86CD-AFBD26B2E985}" type="slidenum">
              <a:rPr lang="en-US" smtClean="0"/>
            </a:fld>
            <a:endParaRPr lang="en-US" dirty="0"/>
          </a:p>
        </p:txBody>
      </p:sp>
      <p:sp>
        <p:nvSpPr>
          <p:cNvPr id="25" name="文本框 30"/>
          <p:cNvSpPr txBox="1"/>
          <p:nvPr userDrawn="1"/>
        </p:nvSpPr>
        <p:spPr>
          <a:xfrm>
            <a:off x="142298" y="6473952"/>
            <a:ext cx="1278571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Jing Tang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3" name="Graphic 16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42744" y="190354"/>
            <a:ext cx="1645920" cy="43152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0" y="0"/>
            <a:ext cx="3330470" cy="739776"/>
            <a:chOff x="0" y="0"/>
            <a:chExt cx="3330470" cy="739776"/>
          </a:xfrm>
        </p:grpSpPr>
        <p:grpSp>
          <p:nvGrpSpPr>
            <p:cNvPr id="12" name="组合 11"/>
            <p:cNvGrpSpPr/>
            <p:nvPr userDrawn="1"/>
          </p:nvGrpSpPr>
          <p:grpSpPr>
            <a:xfrm>
              <a:off x="142298" y="65071"/>
              <a:ext cx="1182090" cy="630862"/>
              <a:chOff x="6624541" y="159009"/>
              <a:chExt cx="731216" cy="390238"/>
            </a:xfrm>
          </p:grpSpPr>
          <p:sp>
            <p:nvSpPr>
              <p:cNvPr id="13" name="任意多边形 12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4" name="任意多边形 13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gradFill flip="none" rotWithShape="1">
                <a:gsLst>
                  <a:gs pos="29000">
                    <a:schemeClr val="accent1">
                      <a:lumMod val="75000"/>
                    </a:schemeClr>
                  </a:gs>
                  <a:gs pos="57000">
                    <a:schemeClr val="accent1">
                      <a:lumMod val="75000"/>
                      <a:alpha val="0"/>
                    </a:schemeClr>
                  </a:gs>
                </a:gsLst>
                <a:lin ang="2700000" scaled="0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9" name="任意多边形 28"/>
            <p:cNvSpPr/>
            <p:nvPr userDrawn="1"/>
          </p:nvSpPr>
          <p:spPr>
            <a:xfrm>
              <a:off x="0" y="1"/>
              <a:ext cx="2975322" cy="739775"/>
            </a:xfrm>
            <a:custGeom>
              <a:avLst/>
              <a:gdLst>
                <a:gd name="connsiteX0" fmla="*/ 0 w 2975322"/>
                <a:gd name="connsiteY0" fmla="*/ 0 h 739775"/>
                <a:gd name="connsiteX1" fmla="*/ 2975322 w 2975322"/>
                <a:gd name="connsiteY1" fmla="*/ 0 h 739775"/>
                <a:gd name="connsiteX2" fmla="*/ 2852807 w 2975322"/>
                <a:gd name="connsiteY2" fmla="*/ 121704 h 739775"/>
                <a:gd name="connsiteX3" fmla="*/ 794910 w 2975322"/>
                <a:gd name="connsiteY3" fmla="*/ 121704 h 739775"/>
                <a:gd name="connsiteX4" fmla="*/ 225889 w 2975322"/>
                <a:gd name="connsiteY4" fmla="*/ 739775 h 739775"/>
                <a:gd name="connsiteX5" fmla="*/ 0 w 2975322"/>
                <a:gd name="connsiteY5" fmla="*/ 739775 h 73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75322" h="739775">
                  <a:moveTo>
                    <a:pt x="0" y="0"/>
                  </a:moveTo>
                  <a:lnTo>
                    <a:pt x="2975322" y="0"/>
                  </a:lnTo>
                  <a:lnTo>
                    <a:pt x="2852807" y="121704"/>
                  </a:lnTo>
                  <a:lnTo>
                    <a:pt x="794910" y="121704"/>
                  </a:lnTo>
                  <a:lnTo>
                    <a:pt x="225889" y="739775"/>
                  </a:lnTo>
                  <a:lnTo>
                    <a:pt x="0" y="739775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6" name="直角三角形 15"/>
            <p:cNvSpPr/>
            <p:nvPr userDrawn="1"/>
          </p:nvSpPr>
          <p:spPr>
            <a:xfrm flipV="1">
              <a:off x="0" y="0"/>
              <a:ext cx="388144" cy="388144"/>
            </a:xfrm>
            <a:prstGeom prst="rtTriangle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7" name="任意多边形 16"/>
            <p:cNvSpPr/>
            <p:nvPr userDrawn="1"/>
          </p:nvSpPr>
          <p:spPr>
            <a:xfrm>
              <a:off x="2" y="0"/>
              <a:ext cx="606259" cy="252413"/>
            </a:xfrm>
            <a:custGeom>
              <a:avLst/>
              <a:gdLst>
                <a:gd name="connsiteX0" fmla="*/ 0 w 2353883"/>
                <a:gd name="connsiteY0" fmla="*/ 0 h 980028"/>
                <a:gd name="connsiteX1" fmla="*/ 2353883 w 2353883"/>
                <a:gd name="connsiteY1" fmla="*/ 0 h 980028"/>
                <a:gd name="connsiteX2" fmla="*/ 1367320 w 2353883"/>
                <a:gd name="connsiteY2" fmla="*/ 980028 h 980028"/>
                <a:gd name="connsiteX3" fmla="*/ 0 w 2353883"/>
                <a:gd name="connsiteY3" fmla="*/ 980028 h 9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53883" h="980028">
                  <a:moveTo>
                    <a:pt x="0" y="0"/>
                  </a:moveTo>
                  <a:lnTo>
                    <a:pt x="2353883" y="0"/>
                  </a:lnTo>
                  <a:lnTo>
                    <a:pt x="1367320" y="980028"/>
                  </a:lnTo>
                  <a:lnTo>
                    <a:pt x="0" y="980028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8" name="任意多边形 17"/>
            <p:cNvSpPr/>
            <p:nvPr userDrawn="1"/>
          </p:nvSpPr>
          <p:spPr>
            <a:xfrm>
              <a:off x="2034063" y="1"/>
              <a:ext cx="1011871" cy="555880"/>
            </a:xfrm>
            <a:custGeom>
              <a:avLst/>
              <a:gdLst>
                <a:gd name="connsiteX0" fmla="*/ 837397 w 1514221"/>
                <a:gd name="connsiteY0" fmla="*/ 0 h 831850"/>
                <a:gd name="connsiteX1" fmla="*/ 1116227 w 1514221"/>
                <a:gd name="connsiteY1" fmla="*/ 0 h 831850"/>
                <a:gd name="connsiteX2" fmla="*/ 1235391 w 1514221"/>
                <a:gd name="connsiteY2" fmla="*/ 0 h 831850"/>
                <a:gd name="connsiteX3" fmla="*/ 1514221 w 1514221"/>
                <a:gd name="connsiteY3" fmla="*/ 0 h 831850"/>
                <a:gd name="connsiteX4" fmla="*/ 676825 w 1514221"/>
                <a:gd name="connsiteY4" fmla="*/ 831850 h 831850"/>
                <a:gd name="connsiteX5" fmla="*/ 397995 w 1514221"/>
                <a:gd name="connsiteY5" fmla="*/ 831850 h 831850"/>
                <a:gd name="connsiteX6" fmla="*/ 278830 w 1514221"/>
                <a:gd name="connsiteY6" fmla="*/ 831850 h 831850"/>
                <a:gd name="connsiteX7" fmla="*/ 0 w 1514221"/>
                <a:gd name="connsiteY7" fmla="*/ 831850 h 831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14221" h="831850">
                  <a:moveTo>
                    <a:pt x="837397" y="0"/>
                  </a:moveTo>
                  <a:lnTo>
                    <a:pt x="1116227" y="0"/>
                  </a:lnTo>
                  <a:lnTo>
                    <a:pt x="1235391" y="0"/>
                  </a:lnTo>
                  <a:lnTo>
                    <a:pt x="1514221" y="0"/>
                  </a:lnTo>
                  <a:lnTo>
                    <a:pt x="676825" y="831850"/>
                  </a:lnTo>
                  <a:lnTo>
                    <a:pt x="397995" y="831850"/>
                  </a:lnTo>
                  <a:lnTo>
                    <a:pt x="278830" y="831850"/>
                  </a:lnTo>
                  <a:lnTo>
                    <a:pt x="0" y="83185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9" name="任意多边形 18"/>
            <p:cNvSpPr/>
            <p:nvPr userDrawn="1"/>
          </p:nvSpPr>
          <p:spPr>
            <a:xfrm>
              <a:off x="2659732" y="1"/>
              <a:ext cx="670738" cy="446886"/>
            </a:xfrm>
            <a:custGeom>
              <a:avLst/>
              <a:gdLst>
                <a:gd name="connsiteX0" fmla="*/ 552910 w 824374"/>
                <a:gd name="connsiteY0" fmla="*/ 0 h 549247"/>
                <a:gd name="connsiteX1" fmla="*/ 824374 w 824374"/>
                <a:gd name="connsiteY1" fmla="*/ 0 h 549247"/>
                <a:gd name="connsiteX2" fmla="*/ 271464 w 824374"/>
                <a:gd name="connsiteY2" fmla="*/ 549247 h 549247"/>
                <a:gd name="connsiteX3" fmla="*/ 0 w 824374"/>
                <a:gd name="connsiteY3" fmla="*/ 549247 h 549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4374" h="549247">
                  <a:moveTo>
                    <a:pt x="552910" y="0"/>
                  </a:moveTo>
                  <a:lnTo>
                    <a:pt x="824374" y="0"/>
                  </a:lnTo>
                  <a:lnTo>
                    <a:pt x="271464" y="549247"/>
                  </a:lnTo>
                  <a:lnTo>
                    <a:pt x="0" y="549247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21" name="任意多边形 20"/>
          <p:cNvSpPr/>
          <p:nvPr userDrawn="1"/>
        </p:nvSpPr>
        <p:spPr>
          <a:xfrm>
            <a:off x="-339254" y="546773"/>
            <a:ext cx="824374" cy="549247"/>
          </a:xfrm>
          <a:custGeom>
            <a:avLst/>
            <a:gdLst>
              <a:gd name="connsiteX0" fmla="*/ 552910 w 824374"/>
              <a:gd name="connsiteY0" fmla="*/ 0 h 549247"/>
              <a:gd name="connsiteX1" fmla="*/ 824374 w 824374"/>
              <a:gd name="connsiteY1" fmla="*/ 0 h 549247"/>
              <a:gd name="connsiteX2" fmla="*/ 271464 w 824374"/>
              <a:gd name="connsiteY2" fmla="*/ 549247 h 549247"/>
              <a:gd name="connsiteX3" fmla="*/ 0 w 824374"/>
              <a:gd name="connsiteY3" fmla="*/ 549247 h 549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374" h="549247">
                <a:moveTo>
                  <a:pt x="552910" y="0"/>
                </a:moveTo>
                <a:lnTo>
                  <a:pt x="824374" y="0"/>
                </a:lnTo>
                <a:lnTo>
                  <a:pt x="271464" y="549247"/>
                </a:lnTo>
                <a:lnTo>
                  <a:pt x="0" y="549247"/>
                </a:lnTo>
                <a:close/>
              </a:path>
            </a:pathLst>
          </a:custGeom>
          <a:gradFill>
            <a:gsLst>
              <a:gs pos="0">
                <a:schemeClr val="bg1"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2" name="直接连接符 21"/>
          <p:cNvCxnSpPr/>
          <p:nvPr userDrawn="1"/>
        </p:nvCxnSpPr>
        <p:spPr>
          <a:xfrm>
            <a:off x="0" y="843113"/>
            <a:ext cx="11964987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平行四边形 22"/>
          <p:cNvSpPr/>
          <p:nvPr userDrawn="1"/>
        </p:nvSpPr>
        <p:spPr>
          <a:xfrm>
            <a:off x="11798295" y="685489"/>
            <a:ext cx="166692" cy="97239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平行四边形 23"/>
          <p:cNvSpPr/>
          <p:nvPr userDrawn="1"/>
        </p:nvSpPr>
        <p:spPr>
          <a:xfrm>
            <a:off x="11631603" y="685489"/>
            <a:ext cx="166692" cy="97239"/>
          </a:xfrm>
          <a:prstGeom prst="parallelogram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" name="Rectangle 6"/>
          <p:cNvSpPr/>
          <p:nvPr/>
        </p:nvSpPr>
        <p:spPr>
          <a:xfrm flipV="1">
            <a:off x="0" y="6504449"/>
            <a:ext cx="12192000" cy="365124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4896643" y="6476843"/>
            <a:ext cx="2171700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DSA | HKUST(GZ)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106487" y="156576"/>
            <a:ext cx="9336257" cy="6308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defRPr lang="en-US" altLang="en-US" sz="3600" b="1" strike="noStrike" kern="1200" spc="0" baseline="0" dirty="0" smtClean="0">
                <a:solidFill>
                  <a:srgbClr val="003366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838200" y="1371600"/>
            <a:ext cx="10515600" cy="4680000"/>
          </a:xfrm>
          <a:prstGeom prst="rect">
            <a:avLst/>
          </a:prstGeom>
        </p:spPr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685800" indent="-228600">
              <a:buFont typeface="System Font Regular"/>
              <a:buChar char="–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600200" indent="-228600">
              <a:buFont typeface="System Font Regular"/>
              <a:buChar char="–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  <a:endParaRPr lang="en-GB" dirty="0"/>
          </a:p>
          <a:p>
            <a:pPr lvl="1"/>
            <a:r>
              <a:rPr lang="en-GB" dirty="0"/>
              <a:t>Second level</a:t>
            </a:r>
            <a:endParaRPr lang="en-GB" dirty="0"/>
          </a:p>
          <a:p>
            <a:pPr lvl="2"/>
            <a:r>
              <a:rPr lang="en-GB" dirty="0"/>
              <a:t>Third level</a:t>
            </a:r>
            <a:endParaRPr lang="en-GB" dirty="0"/>
          </a:p>
          <a:p>
            <a:pPr lvl="3"/>
            <a:r>
              <a:rPr lang="en-GB" dirty="0"/>
              <a:t>Fourth level</a:t>
            </a:r>
            <a:endParaRPr lang="en-GB" dirty="0"/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3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51772" y="6515381"/>
            <a:ext cx="740228" cy="365125"/>
          </a:xfrm>
          <a:prstGeom prst="rect">
            <a:avLst/>
          </a:prstGeom>
        </p:spPr>
        <p:txBody>
          <a:bodyPr anchor="ctr"/>
          <a:lstStyle>
            <a:lvl1pPr>
              <a:defRPr sz="22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48D484B4-D9FB-CC40-86CD-AFBD26B2E985}" type="slidenum">
              <a:rPr lang="en-US" smtClean="0"/>
            </a:fld>
            <a:endParaRPr lang="en-US" dirty="0"/>
          </a:p>
        </p:txBody>
      </p:sp>
      <p:sp>
        <p:nvSpPr>
          <p:cNvPr id="26" name="文本框 30"/>
          <p:cNvSpPr txBox="1"/>
          <p:nvPr userDrawn="1"/>
        </p:nvSpPr>
        <p:spPr>
          <a:xfrm>
            <a:off x="142298" y="6473952"/>
            <a:ext cx="1278571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Jing Tang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4" name="Graphic 16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42744" y="190354"/>
            <a:ext cx="1645920" cy="43152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0" y="0"/>
            <a:ext cx="3330470" cy="739776"/>
            <a:chOff x="0" y="0"/>
            <a:chExt cx="3330470" cy="739776"/>
          </a:xfrm>
        </p:grpSpPr>
        <p:grpSp>
          <p:nvGrpSpPr>
            <p:cNvPr id="12" name="组合 11"/>
            <p:cNvGrpSpPr/>
            <p:nvPr userDrawn="1"/>
          </p:nvGrpSpPr>
          <p:grpSpPr>
            <a:xfrm>
              <a:off x="142298" y="65071"/>
              <a:ext cx="1182090" cy="630862"/>
              <a:chOff x="6624541" y="159009"/>
              <a:chExt cx="731216" cy="390238"/>
            </a:xfrm>
          </p:grpSpPr>
          <p:sp>
            <p:nvSpPr>
              <p:cNvPr id="13" name="任意多边形 12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4" name="任意多边形 13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gradFill flip="none" rotWithShape="1">
                <a:gsLst>
                  <a:gs pos="29000">
                    <a:schemeClr val="accent1">
                      <a:lumMod val="75000"/>
                    </a:schemeClr>
                  </a:gs>
                  <a:gs pos="57000">
                    <a:schemeClr val="accent1">
                      <a:lumMod val="75000"/>
                      <a:alpha val="0"/>
                    </a:schemeClr>
                  </a:gs>
                </a:gsLst>
                <a:lin ang="2700000" scaled="0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9" name="任意多边形 28"/>
            <p:cNvSpPr/>
            <p:nvPr userDrawn="1"/>
          </p:nvSpPr>
          <p:spPr>
            <a:xfrm>
              <a:off x="0" y="1"/>
              <a:ext cx="2975322" cy="739775"/>
            </a:xfrm>
            <a:custGeom>
              <a:avLst/>
              <a:gdLst>
                <a:gd name="connsiteX0" fmla="*/ 0 w 2975322"/>
                <a:gd name="connsiteY0" fmla="*/ 0 h 739775"/>
                <a:gd name="connsiteX1" fmla="*/ 2975322 w 2975322"/>
                <a:gd name="connsiteY1" fmla="*/ 0 h 739775"/>
                <a:gd name="connsiteX2" fmla="*/ 2852807 w 2975322"/>
                <a:gd name="connsiteY2" fmla="*/ 121704 h 739775"/>
                <a:gd name="connsiteX3" fmla="*/ 794910 w 2975322"/>
                <a:gd name="connsiteY3" fmla="*/ 121704 h 739775"/>
                <a:gd name="connsiteX4" fmla="*/ 225889 w 2975322"/>
                <a:gd name="connsiteY4" fmla="*/ 739775 h 739775"/>
                <a:gd name="connsiteX5" fmla="*/ 0 w 2975322"/>
                <a:gd name="connsiteY5" fmla="*/ 739775 h 73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75322" h="739775">
                  <a:moveTo>
                    <a:pt x="0" y="0"/>
                  </a:moveTo>
                  <a:lnTo>
                    <a:pt x="2975322" y="0"/>
                  </a:lnTo>
                  <a:lnTo>
                    <a:pt x="2852807" y="121704"/>
                  </a:lnTo>
                  <a:lnTo>
                    <a:pt x="794910" y="121704"/>
                  </a:lnTo>
                  <a:lnTo>
                    <a:pt x="225889" y="739775"/>
                  </a:lnTo>
                  <a:lnTo>
                    <a:pt x="0" y="739775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6" name="直角三角形 15"/>
            <p:cNvSpPr/>
            <p:nvPr userDrawn="1"/>
          </p:nvSpPr>
          <p:spPr>
            <a:xfrm flipV="1">
              <a:off x="0" y="0"/>
              <a:ext cx="388144" cy="388144"/>
            </a:xfrm>
            <a:prstGeom prst="rtTriangle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7" name="任意多边形 16"/>
            <p:cNvSpPr/>
            <p:nvPr userDrawn="1"/>
          </p:nvSpPr>
          <p:spPr>
            <a:xfrm>
              <a:off x="2" y="0"/>
              <a:ext cx="606259" cy="252413"/>
            </a:xfrm>
            <a:custGeom>
              <a:avLst/>
              <a:gdLst>
                <a:gd name="connsiteX0" fmla="*/ 0 w 2353883"/>
                <a:gd name="connsiteY0" fmla="*/ 0 h 980028"/>
                <a:gd name="connsiteX1" fmla="*/ 2353883 w 2353883"/>
                <a:gd name="connsiteY1" fmla="*/ 0 h 980028"/>
                <a:gd name="connsiteX2" fmla="*/ 1367320 w 2353883"/>
                <a:gd name="connsiteY2" fmla="*/ 980028 h 980028"/>
                <a:gd name="connsiteX3" fmla="*/ 0 w 2353883"/>
                <a:gd name="connsiteY3" fmla="*/ 980028 h 9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53883" h="980028">
                  <a:moveTo>
                    <a:pt x="0" y="0"/>
                  </a:moveTo>
                  <a:lnTo>
                    <a:pt x="2353883" y="0"/>
                  </a:lnTo>
                  <a:lnTo>
                    <a:pt x="1367320" y="980028"/>
                  </a:lnTo>
                  <a:lnTo>
                    <a:pt x="0" y="980028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8" name="任意多边形 17"/>
            <p:cNvSpPr/>
            <p:nvPr userDrawn="1"/>
          </p:nvSpPr>
          <p:spPr>
            <a:xfrm>
              <a:off x="2034063" y="1"/>
              <a:ext cx="1011871" cy="555880"/>
            </a:xfrm>
            <a:custGeom>
              <a:avLst/>
              <a:gdLst>
                <a:gd name="connsiteX0" fmla="*/ 837397 w 1514221"/>
                <a:gd name="connsiteY0" fmla="*/ 0 h 831850"/>
                <a:gd name="connsiteX1" fmla="*/ 1116227 w 1514221"/>
                <a:gd name="connsiteY1" fmla="*/ 0 h 831850"/>
                <a:gd name="connsiteX2" fmla="*/ 1235391 w 1514221"/>
                <a:gd name="connsiteY2" fmla="*/ 0 h 831850"/>
                <a:gd name="connsiteX3" fmla="*/ 1514221 w 1514221"/>
                <a:gd name="connsiteY3" fmla="*/ 0 h 831850"/>
                <a:gd name="connsiteX4" fmla="*/ 676825 w 1514221"/>
                <a:gd name="connsiteY4" fmla="*/ 831850 h 831850"/>
                <a:gd name="connsiteX5" fmla="*/ 397995 w 1514221"/>
                <a:gd name="connsiteY5" fmla="*/ 831850 h 831850"/>
                <a:gd name="connsiteX6" fmla="*/ 278830 w 1514221"/>
                <a:gd name="connsiteY6" fmla="*/ 831850 h 831850"/>
                <a:gd name="connsiteX7" fmla="*/ 0 w 1514221"/>
                <a:gd name="connsiteY7" fmla="*/ 831850 h 831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14221" h="831850">
                  <a:moveTo>
                    <a:pt x="837397" y="0"/>
                  </a:moveTo>
                  <a:lnTo>
                    <a:pt x="1116227" y="0"/>
                  </a:lnTo>
                  <a:lnTo>
                    <a:pt x="1235391" y="0"/>
                  </a:lnTo>
                  <a:lnTo>
                    <a:pt x="1514221" y="0"/>
                  </a:lnTo>
                  <a:lnTo>
                    <a:pt x="676825" y="831850"/>
                  </a:lnTo>
                  <a:lnTo>
                    <a:pt x="397995" y="831850"/>
                  </a:lnTo>
                  <a:lnTo>
                    <a:pt x="278830" y="831850"/>
                  </a:lnTo>
                  <a:lnTo>
                    <a:pt x="0" y="83185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9" name="任意多边形 18"/>
            <p:cNvSpPr/>
            <p:nvPr userDrawn="1"/>
          </p:nvSpPr>
          <p:spPr>
            <a:xfrm>
              <a:off x="2659732" y="1"/>
              <a:ext cx="670738" cy="446886"/>
            </a:xfrm>
            <a:custGeom>
              <a:avLst/>
              <a:gdLst>
                <a:gd name="connsiteX0" fmla="*/ 552910 w 824374"/>
                <a:gd name="connsiteY0" fmla="*/ 0 h 549247"/>
                <a:gd name="connsiteX1" fmla="*/ 824374 w 824374"/>
                <a:gd name="connsiteY1" fmla="*/ 0 h 549247"/>
                <a:gd name="connsiteX2" fmla="*/ 271464 w 824374"/>
                <a:gd name="connsiteY2" fmla="*/ 549247 h 549247"/>
                <a:gd name="connsiteX3" fmla="*/ 0 w 824374"/>
                <a:gd name="connsiteY3" fmla="*/ 549247 h 549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4374" h="549247">
                  <a:moveTo>
                    <a:pt x="552910" y="0"/>
                  </a:moveTo>
                  <a:lnTo>
                    <a:pt x="824374" y="0"/>
                  </a:lnTo>
                  <a:lnTo>
                    <a:pt x="271464" y="549247"/>
                  </a:lnTo>
                  <a:lnTo>
                    <a:pt x="0" y="549247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21" name="任意多边形 20"/>
          <p:cNvSpPr/>
          <p:nvPr userDrawn="1"/>
        </p:nvSpPr>
        <p:spPr>
          <a:xfrm>
            <a:off x="-339254" y="546773"/>
            <a:ext cx="824374" cy="549247"/>
          </a:xfrm>
          <a:custGeom>
            <a:avLst/>
            <a:gdLst>
              <a:gd name="connsiteX0" fmla="*/ 552910 w 824374"/>
              <a:gd name="connsiteY0" fmla="*/ 0 h 549247"/>
              <a:gd name="connsiteX1" fmla="*/ 824374 w 824374"/>
              <a:gd name="connsiteY1" fmla="*/ 0 h 549247"/>
              <a:gd name="connsiteX2" fmla="*/ 271464 w 824374"/>
              <a:gd name="connsiteY2" fmla="*/ 549247 h 549247"/>
              <a:gd name="connsiteX3" fmla="*/ 0 w 824374"/>
              <a:gd name="connsiteY3" fmla="*/ 549247 h 549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374" h="549247">
                <a:moveTo>
                  <a:pt x="552910" y="0"/>
                </a:moveTo>
                <a:lnTo>
                  <a:pt x="824374" y="0"/>
                </a:lnTo>
                <a:lnTo>
                  <a:pt x="271464" y="549247"/>
                </a:lnTo>
                <a:lnTo>
                  <a:pt x="0" y="549247"/>
                </a:lnTo>
                <a:close/>
              </a:path>
            </a:pathLst>
          </a:custGeom>
          <a:gradFill>
            <a:gsLst>
              <a:gs pos="0">
                <a:schemeClr val="bg1"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2" name="直接连接符 21"/>
          <p:cNvCxnSpPr/>
          <p:nvPr userDrawn="1"/>
        </p:nvCxnSpPr>
        <p:spPr>
          <a:xfrm>
            <a:off x="0" y="843113"/>
            <a:ext cx="11964987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平行四边形 22"/>
          <p:cNvSpPr/>
          <p:nvPr userDrawn="1"/>
        </p:nvSpPr>
        <p:spPr>
          <a:xfrm>
            <a:off x="11798295" y="685489"/>
            <a:ext cx="166692" cy="97239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平行四边形 23"/>
          <p:cNvSpPr/>
          <p:nvPr userDrawn="1"/>
        </p:nvSpPr>
        <p:spPr>
          <a:xfrm>
            <a:off x="11631603" y="685489"/>
            <a:ext cx="166692" cy="97239"/>
          </a:xfrm>
          <a:prstGeom prst="parallelogram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" name="Rectangle 6"/>
          <p:cNvSpPr/>
          <p:nvPr/>
        </p:nvSpPr>
        <p:spPr>
          <a:xfrm flipV="1">
            <a:off x="0" y="6504449"/>
            <a:ext cx="12192000" cy="365124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4896643" y="6476843"/>
            <a:ext cx="2171700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DSA | HKUST(GZ)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106487" y="156576"/>
            <a:ext cx="9336257" cy="6308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defRPr lang="en-US" altLang="en-US" sz="3600" b="1" strike="noStrike" kern="1200" spc="0" baseline="0" dirty="0" smtClean="0">
                <a:solidFill>
                  <a:srgbClr val="003366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51772" y="6515381"/>
            <a:ext cx="740228" cy="365125"/>
          </a:xfrm>
          <a:prstGeom prst="rect">
            <a:avLst/>
          </a:prstGeom>
        </p:spPr>
        <p:txBody>
          <a:bodyPr anchor="ctr"/>
          <a:lstStyle>
            <a:lvl1pPr>
              <a:defRPr sz="22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48D484B4-D9FB-CC40-86CD-AFBD26B2E985}" type="slidenum">
              <a:rPr lang="en-US" smtClean="0"/>
            </a:fld>
            <a:endParaRPr lang="en-US" dirty="0"/>
          </a:p>
        </p:txBody>
      </p:sp>
      <p:sp>
        <p:nvSpPr>
          <p:cNvPr id="25" name="文本框 30"/>
          <p:cNvSpPr txBox="1"/>
          <p:nvPr userDrawn="1"/>
        </p:nvSpPr>
        <p:spPr>
          <a:xfrm>
            <a:off x="142298" y="6473952"/>
            <a:ext cx="1278571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Jing Tang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4" name="Graphic 16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42744" y="190354"/>
            <a:ext cx="1645920" cy="43152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0" y="0"/>
            <a:ext cx="3330470" cy="739776"/>
            <a:chOff x="0" y="0"/>
            <a:chExt cx="3330470" cy="739776"/>
          </a:xfrm>
        </p:grpSpPr>
        <p:grpSp>
          <p:nvGrpSpPr>
            <p:cNvPr id="12" name="组合 11"/>
            <p:cNvGrpSpPr/>
            <p:nvPr userDrawn="1"/>
          </p:nvGrpSpPr>
          <p:grpSpPr>
            <a:xfrm>
              <a:off x="142298" y="65071"/>
              <a:ext cx="1182090" cy="630862"/>
              <a:chOff x="6624541" y="159009"/>
              <a:chExt cx="731216" cy="390238"/>
            </a:xfrm>
          </p:grpSpPr>
          <p:sp>
            <p:nvSpPr>
              <p:cNvPr id="13" name="任意多边形 12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14" name="任意多边形 13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gradFill flip="none" rotWithShape="1">
                <a:gsLst>
                  <a:gs pos="29000">
                    <a:schemeClr val="accent1">
                      <a:lumMod val="75000"/>
                    </a:schemeClr>
                  </a:gs>
                  <a:gs pos="57000">
                    <a:schemeClr val="accent1">
                      <a:lumMod val="75000"/>
                      <a:alpha val="0"/>
                    </a:schemeClr>
                  </a:gs>
                </a:gsLst>
                <a:lin ang="2700000" scaled="0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 dirty="0">
                  <a:latin typeface="Calibri" panose="020F0502020204030204" pitchFamily="34" charset="0"/>
                </a:endParaRPr>
              </a:p>
            </p:txBody>
          </p:sp>
        </p:grpSp>
        <p:sp>
          <p:nvSpPr>
            <p:cNvPr id="29" name="任意多边形 28"/>
            <p:cNvSpPr/>
            <p:nvPr userDrawn="1"/>
          </p:nvSpPr>
          <p:spPr>
            <a:xfrm>
              <a:off x="0" y="1"/>
              <a:ext cx="2975322" cy="739775"/>
            </a:xfrm>
            <a:custGeom>
              <a:avLst/>
              <a:gdLst>
                <a:gd name="connsiteX0" fmla="*/ 0 w 2975322"/>
                <a:gd name="connsiteY0" fmla="*/ 0 h 739775"/>
                <a:gd name="connsiteX1" fmla="*/ 2975322 w 2975322"/>
                <a:gd name="connsiteY1" fmla="*/ 0 h 739775"/>
                <a:gd name="connsiteX2" fmla="*/ 2852807 w 2975322"/>
                <a:gd name="connsiteY2" fmla="*/ 121704 h 739775"/>
                <a:gd name="connsiteX3" fmla="*/ 794910 w 2975322"/>
                <a:gd name="connsiteY3" fmla="*/ 121704 h 739775"/>
                <a:gd name="connsiteX4" fmla="*/ 225889 w 2975322"/>
                <a:gd name="connsiteY4" fmla="*/ 739775 h 739775"/>
                <a:gd name="connsiteX5" fmla="*/ 0 w 2975322"/>
                <a:gd name="connsiteY5" fmla="*/ 739775 h 73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75322" h="739775">
                  <a:moveTo>
                    <a:pt x="0" y="0"/>
                  </a:moveTo>
                  <a:lnTo>
                    <a:pt x="2975322" y="0"/>
                  </a:lnTo>
                  <a:lnTo>
                    <a:pt x="2852807" y="121704"/>
                  </a:lnTo>
                  <a:lnTo>
                    <a:pt x="794910" y="121704"/>
                  </a:lnTo>
                  <a:lnTo>
                    <a:pt x="225889" y="739775"/>
                  </a:lnTo>
                  <a:lnTo>
                    <a:pt x="0" y="739775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6" name="直角三角形 15"/>
            <p:cNvSpPr/>
            <p:nvPr userDrawn="1"/>
          </p:nvSpPr>
          <p:spPr>
            <a:xfrm flipV="1">
              <a:off x="0" y="0"/>
              <a:ext cx="388144" cy="388144"/>
            </a:xfrm>
            <a:prstGeom prst="rtTriangle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7" name="任意多边形 16"/>
            <p:cNvSpPr/>
            <p:nvPr userDrawn="1"/>
          </p:nvSpPr>
          <p:spPr>
            <a:xfrm>
              <a:off x="2" y="0"/>
              <a:ext cx="606259" cy="252413"/>
            </a:xfrm>
            <a:custGeom>
              <a:avLst/>
              <a:gdLst>
                <a:gd name="connsiteX0" fmla="*/ 0 w 2353883"/>
                <a:gd name="connsiteY0" fmla="*/ 0 h 980028"/>
                <a:gd name="connsiteX1" fmla="*/ 2353883 w 2353883"/>
                <a:gd name="connsiteY1" fmla="*/ 0 h 980028"/>
                <a:gd name="connsiteX2" fmla="*/ 1367320 w 2353883"/>
                <a:gd name="connsiteY2" fmla="*/ 980028 h 980028"/>
                <a:gd name="connsiteX3" fmla="*/ 0 w 2353883"/>
                <a:gd name="connsiteY3" fmla="*/ 980028 h 9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53883" h="980028">
                  <a:moveTo>
                    <a:pt x="0" y="0"/>
                  </a:moveTo>
                  <a:lnTo>
                    <a:pt x="2353883" y="0"/>
                  </a:lnTo>
                  <a:lnTo>
                    <a:pt x="1367320" y="980028"/>
                  </a:lnTo>
                  <a:lnTo>
                    <a:pt x="0" y="980028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8" name="任意多边形 17"/>
            <p:cNvSpPr/>
            <p:nvPr userDrawn="1"/>
          </p:nvSpPr>
          <p:spPr>
            <a:xfrm>
              <a:off x="2034063" y="1"/>
              <a:ext cx="1011871" cy="555880"/>
            </a:xfrm>
            <a:custGeom>
              <a:avLst/>
              <a:gdLst>
                <a:gd name="connsiteX0" fmla="*/ 837397 w 1514221"/>
                <a:gd name="connsiteY0" fmla="*/ 0 h 831850"/>
                <a:gd name="connsiteX1" fmla="*/ 1116227 w 1514221"/>
                <a:gd name="connsiteY1" fmla="*/ 0 h 831850"/>
                <a:gd name="connsiteX2" fmla="*/ 1235391 w 1514221"/>
                <a:gd name="connsiteY2" fmla="*/ 0 h 831850"/>
                <a:gd name="connsiteX3" fmla="*/ 1514221 w 1514221"/>
                <a:gd name="connsiteY3" fmla="*/ 0 h 831850"/>
                <a:gd name="connsiteX4" fmla="*/ 676825 w 1514221"/>
                <a:gd name="connsiteY4" fmla="*/ 831850 h 831850"/>
                <a:gd name="connsiteX5" fmla="*/ 397995 w 1514221"/>
                <a:gd name="connsiteY5" fmla="*/ 831850 h 831850"/>
                <a:gd name="connsiteX6" fmla="*/ 278830 w 1514221"/>
                <a:gd name="connsiteY6" fmla="*/ 831850 h 831850"/>
                <a:gd name="connsiteX7" fmla="*/ 0 w 1514221"/>
                <a:gd name="connsiteY7" fmla="*/ 831850 h 831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14221" h="831850">
                  <a:moveTo>
                    <a:pt x="837397" y="0"/>
                  </a:moveTo>
                  <a:lnTo>
                    <a:pt x="1116227" y="0"/>
                  </a:lnTo>
                  <a:lnTo>
                    <a:pt x="1235391" y="0"/>
                  </a:lnTo>
                  <a:lnTo>
                    <a:pt x="1514221" y="0"/>
                  </a:lnTo>
                  <a:lnTo>
                    <a:pt x="676825" y="831850"/>
                  </a:lnTo>
                  <a:lnTo>
                    <a:pt x="397995" y="831850"/>
                  </a:lnTo>
                  <a:lnTo>
                    <a:pt x="278830" y="831850"/>
                  </a:lnTo>
                  <a:lnTo>
                    <a:pt x="0" y="83185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9" name="任意多边形 18"/>
            <p:cNvSpPr/>
            <p:nvPr userDrawn="1"/>
          </p:nvSpPr>
          <p:spPr>
            <a:xfrm>
              <a:off x="2659732" y="1"/>
              <a:ext cx="670738" cy="446886"/>
            </a:xfrm>
            <a:custGeom>
              <a:avLst/>
              <a:gdLst>
                <a:gd name="connsiteX0" fmla="*/ 552910 w 824374"/>
                <a:gd name="connsiteY0" fmla="*/ 0 h 549247"/>
                <a:gd name="connsiteX1" fmla="*/ 824374 w 824374"/>
                <a:gd name="connsiteY1" fmla="*/ 0 h 549247"/>
                <a:gd name="connsiteX2" fmla="*/ 271464 w 824374"/>
                <a:gd name="connsiteY2" fmla="*/ 549247 h 549247"/>
                <a:gd name="connsiteX3" fmla="*/ 0 w 824374"/>
                <a:gd name="connsiteY3" fmla="*/ 549247 h 549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4374" h="549247">
                  <a:moveTo>
                    <a:pt x="552910" y="0"/>
                  </a:moveTo>
                  <a:lnTo>
                    <a:pt x="824374" y="0"/>
                  </a:lnTo>
                  <a:lnTo>
                    <a:pt x="271464" y="549247"/>
                  </a:lnTo>
                  <a:lnTo>
                    <a:pt x="0" y="549247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</p:grpSp>
      <p:sp>
        <p:nvSpPr>
          <p:cNvPr id="21" name="任意多边形 20"/>
          <p:cNvSpPr/>
          <p:nvPr userDrawn="1"/>
        </p:nvSpPr>
        <p:spPr>
          <a:xfrm>
            <a:off x="-339254" y="546773"/>
            <a:ext cx="824374" cy="549247"/>
          </a:xfrm>
          <a:custGeom>
            <a:avLst/>
            <a:gdLst>
              <a:gd name="connsiteX0" fmla="*/ 552910 w 824374"/>
              <a:gd name="connsiteY0" fmla="*/ 0 h 549247"/>
              <a:gd name="connsiteX1" fmla="*/ 824374 w 824374"/>
              <a:gd name="connsiteY1" fmla="*/ 0 h 549247"/>
              <a:gd name="connsiteX2" fmla="*/ 271464 w 824374"/>
              <a:gd name="connsiteY2" fmla="*/ 549247 h 549247"/>
              <a:gd name="connsiteX3" fmla="*/ 0 w 824374"/>
              <a:gd name="connsiteY3" fmla="*/ 549247 h 549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374" h="549247">
                <a:moveTo>
                  <a:pt x="552910" y="0"/>
                </a:moveTo>
                <a:lnTo>
                  <a:pt x="824374" y="0"/>
                </a:lnTo>
                <a:lnTo>
                  <a:pt x="271464" y="549247"/>
                </a:lnTo>
                <a:lnTo>
                  <a:pt x="0" y="549247"/>
                </a:lnTo>
                <a:close/>
              </a:path>
            </a:pathLst>
          </a:custGeom>
          <a:gradFill>
            <a:gsLst>
              <a:gs pos="0">
                <a:schemeClr val="bg1"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dirty="0">
              <a:latin typeface="Calibri" panose="020F0502020204030204" pitchFamily="34" charset="0"/>
            </a:endParaRPr>
          </a:p>
        </p:txBody>
      </p:sp>
      <p:cxnSp>
        <p:nvCxnSpPr>
          <p:cNvPr id="22" name="直接连接符 21"/>
          <p:cNvCxnSpPr/>
          <p:nvPr userDrawn="1"/>
        </p:nvCxnSpPr>
        <p:spPr>
          <a:xfrm>
            <a:off x="0" y="843113"/>
            <a:ext cx="11964987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平行四边形 22"/>
          <p:cNvSpPr/>
          <p:nvPr userDrawn="1"/>
        </p:nvSpPr>
        <p:spPr>
          <a:xfrm>
            <a:off x="11798295" y="685489"/>
            <a:ext cx="166692" cy="97239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24" name="平行四边形 23"/>
          <p:cNvSpPr/>
          <p:nvPr userDrawn="1"/>
        </p:nvSpPr>
        <p:spPr>
          <a:xfrm>
            <a:off x="11631603" y="685489"/>
            <a:ext cx="166692" cy="97239"/>
          </a:xfrm>
          <a:prstGeom prst="parallelogram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28" name="Rectangle 6"/>
          <p:cNvSpPr/>
          <p:nvPr/>
        </p:nvSpPr>
        <p:spPr>
          <a:xfrm flipV="1">
            <a:off x="0" y="6504449"/>
            <a:ext cx="12192000" cy="365124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4896643" y="6476843"/>
            <a:ext cx="2171700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DSA | HKUST(GZ)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51772" y="6515381"/>
            <a:ext cx="740228" cy="365125"/>
          </a:xfrm>
          <a:prstGeom prst="rect">
            <a:avLst/>
          </a:prstGeom>
        </p:spPr>
        <p:txBody>
          <a:bodyPr anchor="ctr"/>
          <a:lstStyle>
            <a:lvl1pPr>
              <a:defRPr sz="22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48D484B4-D9FB-CC40-86CD-AFBD26B2E985}" type="slidenum">
              <a:rPr lang="en-US" smtClean="0"/>
            </a:fld>
            <a:endParaRPr lang="en-US" dirty="0"/>
          </a:p>
        </p:txBody>
      </p:sp>
      <p:sp>
        <p:nvSpPr>
          <p:cNvPr id="25" name="文本框 30"/>
          <p:cNvSpPr txBox="1"/>
          <p:nvPr userDrawn="1"/>
        </p:nvSpPr>
        <p:spPr>
          <a:xfrm>
            <a:off x="142298" y="6473952"/>
            <a:ext cx="1278571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Jing Tang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3" name="Graphic 16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42744" y="190354"/>
            <a:ext cx="1645920" cy="43152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0" y="0"/>
            <a:ext cx="3330470" cy="739776"/>
            <a:chOff x="0" y="0"/>
            <a:chExt cx="3330470" cy="739776"/>
          </a:xfrm>
        </p:grpSpPr>
        <p:grpSp>
          <p:nvGrpSpPr>
            <p:cNvPr id="12" name="组合 11"/>
            <p:cNvGrpSpPr/>
            <p:nvPr userDrawn="1"/>
          </p:nvGrpSpPr>
          <p:grpSpPr>
            <a:xfrm>
              <a:off x="142298" y="65071"/>
              <a:ext cx="1182090" cy="630862"/>
              <a:chOff x="6624541" y="159009"/>
              <a:chExt cx="731216" cy="390238"/>
            </a:xfrm>
          </p:grpSpPr>
          <p:sp>
            <p:nvSpPr>
              <p:cNvPr id="13" name="任意多边形 12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14" name="任意多边形 13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gradFill flip="none" rotWithShape="1">
                <a:gsLst>
                  <a:gs pos="29000">
                    <a:schemeClr val="accent1">
                      <a:lumMod val="75000"/>
                    </a:schemeClr>
                  </a:gs>
                  <a:gs pos="57000">
                    <a:schemeClr val="accent1">
                      <a:lumMod val="75000"/>
                      <a:alpha val="0"/>
                    </a:schemeClr>
                  </a:gs>
                </a:gsLst>
                <a:lin ang="2700000" scaled="0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 dirty="0">
                  <a:latin typeface="Calibri" panose="020F0502020204030204" pitchFamily="34" charset="0"/>
                </a:endParaRPr>
              </a:p>
            </p:txBody>
          </p:sp>
        </p:grpSp>
        <p:sp>
          <p:nvSpPr>
            <p:cNvPr id="29" name="任意多边形 28"/>
            <p:cNvSpPr/>
            <p:nvPr userDrawn="1"/>
          </p:nvSpPr>
          <p:spPr>
            <a:xfrm>
              <a:off x="0" y="1"/>
              <a:ext cx="2975322" cy="739775"/>
            </a:xfrm>
            <a:custGeom>
              <a:avLst/>
              <a:gdLst>
                <a:gd name="connsiteX0" fmla="*/ 0 w 2975322"/>
                <a:gd name="connsiteY0" fmla="*/ 0 h 739775"/>
                <a:gd name="connsiteX1" fmla="*/ 2975322 w 2975322"/>
                <a:gd name="connsiteY1" fmla="*/ 0 h 739775"/>
                <a:gd name="connsiteX2" fmla="*/ 2852807 w 2975322"/>
                <a:gd name="connsiteY2" fmla="*/ 121704 h 739775"/>
                <a:gd name="connsiteX3" fmla="*/ 794910 w 2975322"/>
                <a:gd name="connsiteY3" fmla="*/ 121704 h 739775"/>
                <a:gd name="connsiteX4" fmla="*/ 225889 w 2975322"/>
                <a:gd name="connsiteY4" fmla="*/ 739775 h 739775"/>
                <a:gd name="connsiteX5" fmla="*/ 0 w 2975322"/>
                <a:gd name="connsiteY5" fmla="*/ 739775 h 73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75322" h="739775">
                  <a:moveTo>
                    <a:pt x="0" y="0"/>
                  </a:moveTo>
                  <a:lnTo>
                    <a:pt x="2975322" y="0"/>
                  </a:lnTo>
                  <a:lnTo>
                    <a:pt x="2852807" y="121704"/>
                  </a:lnTo>
                  <a:lnTo>
                    <a:pt x="794910" y="121704"/>
                  </a:lnTo>
                  <a:lnTo>
                    <a:pt x="225889" y="739775"/>
                  </a:lnTo>
                  <a:lnTo>
                    <a:pt x="0" y="739775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6" name="直角三角形 15"/>
            <p:cNvSpPr/>
            <p:nvPr userDrawn="1"/>
          </p:nvSpPr>
          <p:spPr>
            <a:xfrm flipV="1">
              <a:off x="0" y="0"/>
              <a:ext cx="388144" cy="388144"/>
            </a:xfrm>
            <a:prstGeom prst="rtTriangle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7" name="任意多边形 16"/>
            <p:cNvSpPr/>
            <p:nvPr userDrawn="1"/>
          </p:nvSpPr>
          <p:spPr>
            <a:xfrm>
              <a:off x="2" y="0"/>
              <a:ext cx="606259" cy="252413"/>
            </a:xfrm>
            <a:custGeom>
              <a:avLst/>
              <a:gdLst>
                <a:gd name="connsiteX0" fmla="*/ 0 w 2353883"/>
                <a:gd name="connsiteY0" fmla="*/ 0 h 980028"/>
                <a:gd name="connsiteX1" fmla="*/ 2353883 w 2353883"/>
                <a:gd name="connsiteY1" fmla="*/ 0 h 980028"/>
                <a:gd name="connsiteX2" fmla="*/ 1367320 w 2353883"/>
                <a:gd name="connsiteY2" fmla="*/ 980028 h 980028"/>
                <a:gd name="connsiteX3" fmla="*/ 0 w 2353883"/>
                <a:gd name="connsiteY3" fmla="*/ 980028 h 9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53883" h="980028">
                  <a:moveTo>
                    <a:pt x="0" y="0"/>
                  </a:moveTo>
                  <a:lnTo>
                    <a:pt x="2353883" y="0"/>
                  </a:lnTo>
                  <a:lnTo>
                    <a:pt x="1367320" y="980028"/>
                  </a:lnTo>
                  <a:lnTo>
                    <a:pt x="0" y="980028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8" name="任意多边形 17"/>
            <p:cNvSpPr/>
            <p:nvPr userDrawn="1"/>
          </p:nvSpPr>
          <p:spPr>
            <a:xfrm>
              <a:off x="2034063" y="1"/>
              <a:ext cx="1011871" cy="555880"/>
            </a:xfrm>
            <a:custGeom>
              <a:avLst/>
              <a:gdLst>
                <a:gd name="connsiteX0" fmla="*/ 837397 w 1514221"/>
                <a:gd name="connsiteY0" fmla="*/ 0 h 831850"/>
                <a:gd name="connsiteX1" fmla="*/ 1116227 w 1514221"/>
                <a:gd name="connsiteY1" fmla="*/ 0 h 831850"/>
                <a:gd name="connsiteX2" fmla="*/ 1235391 w 1514221"/>
                <a:gd name="connsiteY2" fmla="*/ 0 h 831850"/>
                <a:gd name="connsiteX3" fmla="*/ 1514221 w 1514221"/>
                <a:gd name="connsiteY3" fmla="*/ 0 h 831850"/>
                <a:gd name="connsiteX4" fmla="*/ 676825 w 1514221"/>
                <a:gd name="connsiteY4" fmla="*/ 831850 h 831850"/>
                <a:gd name="connsiteX5" fmla="*/ 397995 w 1514221"/>
                <a:gd name="connsiteY5" fmla="*/ 831850 h 831850"/>
                <a:gd name="connsiteX6" fmla="*/ 278830 w 1514221"/>
                <a:gd name="connsiteY6" fmla="*/ 831850 h 831850"/>
                <a:gd name="connsiteX7" fmla="*/ 0 w 1514221"/>
                <a:gd name="connsiteY7" fmla="*/ 831850 h 831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14221" h="831850">
                  <a:moveTo>
                    <a:pt x="837397" y="0"/>
                  </a:moveTo>
                  <a:lnTo>
                    <a:pt x="1116227" y="0"/>
                  </a:lnTo>
                  <a:lnTo>
                    <a:pt x="1235391" y="0"/>
                  </a:lnTo>
                  <a:lnTo>
                    <a:pt x="1514221" y="0"/>
                  </a:lnTo>
                  <a:lnTo>
                    <a:pt x="676825" y="831850"/>
                  </a:lnTo>
                  <a:lnTo>
                    <a:pt x="397995" y="831850"/>
                  </a:lnTo>
                  <a:lnTo>
                    <a:pt x="278830" y="831850"/>
                  </a:lnTo>
                  <a:lnTo>
                    <a:pt x="0" y="83185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9" name="任意多边形 18"/>
            <p:cNvSpPr/>
            <p:nvPr userDrawn="1"/>
          </p:nvSpPr>
          <p:spPr>
            <a:xfrm>
              <a:off x="2659732" y="1"/>
              <a:ext cx="670738" cy="446886"/>
            </a:xfrm>
            <a:custGeom>
              <a:avLst/>
              <a:gdLst>
                <a:gd name="connsiteX0" fmla="*/ 552910 w 824374"/>
                <a:gd name="connsiteY0" fmla="*/ 0 h 549247"/>
                <a:gd name="connsiteX1" fmla="*/ 824374 w 824374"/>
                <a:gd name="connsiteY1" fmla="*/ 0 h 549247"/>
                <a:gd name="connsiteX2" fmla="*/ 271464 w 824374"/>
                <a:gd name="connsiteY2" fmla="*/ 549247 h 549247"/>
                <a:gd name="connsiteX3" fmla="*/ 0 w 824374"/>
                <a:gd name="connsiteY3" fmla="*/ 549247 h 549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4374" h="549247">
                  <a:moveTo>
                    <a:pt x="552910" y="0"/>
                  </a:moveTo>
                  <a:lnTo>
                    <a:pt x="824374" y="0"/>
                  </a:lnTo>
                  <a:lnTo>
                    <a:pt x="271464" y="549247"/>
                  </a:lnTo>
                  <a:lnTo>
                    <a:pt x="0" y="549247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</p:grpSp>
      <p:sp>
        <p:nvSpPr>
          <p:cNvPr id="21" name="任意多边形 20"/>
          <p:cNvSpPr/>
          <p:nvPr userDrawn="1"/>
        </p:nvSpPr>
        <p:spPr>
          <a:xfrm>
            <a:off x="-339254" y="546773"/>
            <a:ext cx="824374" cy="549247"/>
          </a:xfrm>
          <a:custGeom>
            <a:avLst/>
            <a:gdLst>
              <a:gd name="connsiteX0" fmla="*/ 552910 w 824374"/>
              <a:gd name="connsiteY0" fmla="*/ 0 h 549247"/>
              <a:gd name="connsiteX1" fmla="*/ 824374 w 824374"/>
              <a:gd name="connsiteY1" fmla="*/ 0 h 549247"/>
              <a:gd name="connsiteX2" fmla="*/ 271464 w 824374"/>
              <a:gd name="connsiteY2" fmla="*/ 549247 h 549247"/>
              <a:gd name="connsiteX3" fmla="*/ 0 w 824374"/>
              <a:gd name="connsiteY3" fmla="*/ 549247 h 549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374" h="549247">
                <a:moveTo>
                  <a:pt x="552910" y="0"/>
                </a:moveTo>
                <a:lnTo>
                  <a:pt x="824374" y="0"/>
                </a:lnTo>
                <a:lnTo>
                  <a:pt x="271464" y="549247"/>
                </a:lnTo>
                <a:lnTo>
                  <a:pt x="0" y="549247"/>
                </a:lnTo>
                <a:close/>
              </a:path>
            </a:pathLst>
          </a:custGeom>
          <a:gradFill>
            <a:gsLst>
              <a:gs pos="0">
                <a:schemeClr val="bg1"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dirty="0">
              <a:latin typeface="Calibri" panose="020F0502020204030204" pitchFamily="34" charset="0"/>
            </a:endParaRPr>
          </a:p>
        </p:txBody>
      </p:sp>
      <p:cxnSp>
        <p:nvCxnSpPr>
          <p:cNvPr id="22" name="直接连接符 21"/>
          <p:cNvCxnSpPr/>
          <p:nvPr userDrawn="1"/>
        </p:nvCxnSpPr>
        <p:spPr>
          <a:xfrm>
            <a:off x="0" y="843113"/>
            <a:ext cx="11964987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平行四边形 22"/>
          <p:cNvSpPr/>
          <p:nvPr userDrawn="1"/>
        </p:nvSpPr>
        <p:spPr>
          <a:xfrm>
            <a:off x="11798295" y="685489"/>
            <a:ext cx="166692" cy="97239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24" name="平行四边形 23"/>
          <p:cNvSpPr/>
          <p:nvPr userDrawn="1"/>
        </p:nvSpPr>
        <p:spPr>
          <a:xfrm>
            <a:off x="11631603" y="685489"/>
            <a:ext cx="166692" cy="97239"/>
          </a:xfrm>
          <a:prstGeom prst="parallelogram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28" name="Rectangle 6"/>
          <p:cNvSpPr/>
          <p:nvPr/>
        </p:nvSpPr>
        <p:spPr>
          <a:xfrm flipV="1">
            <a:off x="0" y="6504449"/>
            <a:ext cx="12192000" cy="365124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4896643" y="6476843"/>
            <a:ext cx="2171700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DSA | HKUST(GZ)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51772" y="6515381"/>
            <a:ext cx="740228" cy="365125"/>
          </a:xfrm>
          <a:prstGeom prst="rect">
            <a:avLst/>
          </a:prstGeom>
        </p:spPr>
        <p:txBody>
          <a:bodyPr anchor="ctr"/>
          <a:lstStyle>
            <a:lvl1pPr>
              <a:defRPr sz="22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48D484B4-D9FB-CC40-86CD-AFBD26B2E985}" type="slidenum">
              <a:rPr lang="en-US" smtClean="0"/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2685034"/>
            <a:ext cx="12192000" cy="1675309"/>
          </a:xfrm>
          <a:prstGeom prst="rect">
            <a:avLst/>
          </a:prstGeom>
          <a:solidFill>
            <a:srgbClr val="003366"/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25" name="文本框 30"/>
          <p:cNvSpPr txBox="1"/>
          <p:nvPr userDrawn="1"/>
        </p:nvSpPr>
        <p:spPr>
          <a:xfrm>
            <a:off x="142298" y="6473952"/>
            <a:ext cx="1278571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Jing Tang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4" name="Graphic 16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42744" y="190354"/>
            <a:ext cx="1645920" cy="43152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98924" y="914518"/>
            <a:ext cx="9800211" cy="2570731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198924" y="3560859"/>
            <a:ext cx="9800211" cy="147259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635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8235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12063" y="6315214"/>
            <a:ext cx="2700278" cy="316841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425" y="6315214"/>
            <a:ext cx="3960409" cy="316841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878516" y="6315214"/>
            <a:ext cx="2700278" cy="316841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0"/>
            <a:ext cx="12196761" cy="6858001"/>
          </a:xfrm>
          <a:prstGeom prst="rect">
            <a:avLst/>
          </a:prstGeom>
          <a:gradFill>
            <a:gsLst>
              <a:gs pos="33000">
                <a:srgbClr val="FFFFFF">
                  <a:alpha val="89000"/>
                </a:srgbClr>
              </a:gs>
              <a:gs pos="7000">
                <a:schemeClr val="bg1"/>
              </a:gs>
              <a:gs pos="67000">
                <a:schemeClr val="bg1">
                  <a:alpha val="55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pic>
        <p:nvPicPr>
          <p:cNvPr id="24" name="图片 3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43" r="6443"/>
          <a:stretch>
            <a:fillRect/>
          </a:stretch>
        </p:blipFill>
        <p:spPr>
          <a:xfrm>
            <a:off x="0" y="0"/>
            <a:ext cx="12196761" cy="6858000"/>
          </a:xfrm>
          <a:prstGeom prst="rect">
            <a:avLst/>
          </a:prstGeom>
        </p:spPr>
      </p:pic>
      <p:sp>
        <p:nvSpPr>
          <p:cNvPr id="4" name="任意多边形: 形状 3"/>
          <p:cNvSpPr/>
          <p:nvPr userDrawn="1"/>
        </p:nvSpPr>
        <p:spPr>
          <a:xfrm rot="1946637">
            <a:off x="11291772" y="4484088"/>
            <a:ext cx="1342588" cy="2965475"/>
          </a:xfrm>
          <a:custGeom>
            <a:avLst/>
            <a:gdLst>
              <a:gd name="connsiteX0" fmla="*/ 0 w 1342588"/>
              <a:gd name="connsiteY0" fmla="*/ 0 h 2965475"/>
              <a:gd name="connsiteX1" fmla="*/ 1342588 w 1342588"/>
              <a:gd name="connsiteY1" fmla="*/ 2111997 h 2965475"/>
              <a:gd name="connsiteX2" fmla="*/ 0 w 1342588"/>
              <a:gd name="connsiteY2" fmla="*/ 2965475 h 2965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42588" h="2965475">
                <a:moveTo>
                  <a:pt x="0" y="0"/>
                </a:moveTo>
                <a:lnTo>
                  <a:pt x="1342588" y="2111997"/>
                </a:lnTo>
                <a:lnTo>
                  <a:pt x="0" y="296547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80" name="任意多边形: 形状 79"/>
          <p:cNvSpPr/>
          <p:nvPr userDrawn="1"/>
        </p:nvSpPr>
        <p:spPr>
          <a:xfrm>
            <a:off x="1" y="1"/>
            <a:ext cx="5781347" cy="6857999"/>
          </a:xfrm>
          <a:custGeom>
            <a:avLst/>
            <a:gdLst>
              <a:gd name="connsiteX0" fmla="*/ 0 w 5781347"/>
              <a:gd name="connsiteY0" fmla="*/ 0 h 6857999"/>
              <a:gd name="connsiteX1" fmla="*/ 5781347 w 5781347"/>
              <a:gd name="connsiteY1" fmla="*/ 0 h 6857999"/>
              <a:gd name="connsiteX2" fmla="*/ 1450589 w 5781347"/>
              <a:gd name="connsiteY2" fmla="*/ 6857999 h 6857999"/>
              <a:gd name="connsiteX3" fmla="*/ 0 w 5781347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1347" h="6857999">
                <a:moveTo>
                  <a:pt x="0" y="0"/>
                </a:moveTo>
                <a:lnTo>
                  <a:pt x="5781347" y="0"/>
                </a:lnTo>
                <a:lnTo>
                  <a:pt x="1450589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9" name="任意多边形: 形状 78"/>
          <p:cNvSpPr/>
          <p:nvPr userDrawn="1"/>
        </p:nvSpPr>
        <p:spPr>
          <a:xfrm rot="1946637">
            <a:off x="-720317" y="-1899824"/>
            <a:ext cx="4902793" cy="7492316"/>
          </a:xfrm>
          <a:custGeom>
            <a:avLst/>
            <a:gdLst>
              <a:gd name="connsiteX0" fmla="*/ 0 w 4902793"/>
              <a:gd name="connsiteY0" fmla="*/ 3116685 h 7492316"/>
              <a:gd name="connsiteX1" fmla="*/ 4902793 w 4902793"/>
              <a:gd name="connsiteY1" fmla="*/ 0 h 7492316"/>
              <a:gd name="connsiteX2" fmla="*/ 4902793 w 4902793"/>
              <a:gd name="connsiteY2" fmla="*/ 7492316 h 7492316"/>
              <a:gd name="connsiteX3" fmla="*/ 2781570 w 4902793"/>
              <a:gd name="connsiteY3" fmla="*/ 7492316 h 7492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02793" h="7492316">
                <a:moveTo>
                  <a:pt x="0" y="3116685"/>
                </a:moveTo>
                <a:lnTo>
                  <a:pt x="4902793" y="0"/>
                </a:lnTo>
                <a:lnTo>
                  <a:pt x="4902793" y="7492316"/>
                </a:lnTo>
                <a:lnTo>
                  <a:pt x="2781570" y="7492316"/>
                </a:lnTo>
                <a:close/>
              </a:path>
            </a:pathLst>
          </a:custGeom>
          <a:solidFill>
            <a:schemeClr val="accent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" name="任意多边形: 形状 6"/>
          <p:cNvSpPr/>
          <p:nvPr userDrawn="1"/>
        </p:nvSpPr>
        <p:spPr>
          <a:xfrm rot="1946637">
            <a:off x="-1004883" y="3894140"/>
            <a:ext cx="3917268" cy="185603"/>
          </a:xfrm>
          <a:custGeom>
            <a:avLst/>
            <a:gdLst>
              <a:gd name="connsiteX0" fmla="*/ 0 w 3917268"/>
              <a:gd name="connsiteY0" fmla="*/ 0 h 185603"/>
              <a:gd name="connsiteX1" fmla="*/ 3917268 w 3917268"/>
              <a:gd name="connsiteY1" fmla="*/ 0 h 185603"/>
              <a:gd name="connsiteX2" fmla="*/ 3917268 w 3917268"/>
              <a:gd name="connsiteY2" fmla="*/ 185603 h 185603"/>
              <a:gd name="connsiteX3" fmla="*/ 117987 w 3917268"/>
              <a:gd name="connsiteY3" fmla="*/ 185603 h 185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17268" h="185603">
                <a:moveTo>
                  <a:pt x="0" y="0"/>
                </a:moveTo>
                <a:lnTo>
                  <a:pt x="3917268" y="0"/>
                </a:lnTo>
                <a:lnTo>
                  <a:pt x="3917268" y="185603"/>
                </a:lnTo>
                <a:lnTo>
                  <a:pt x="117987" y="185603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66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7" name="任意多边形: 形状 76"/>
          <p:cNvSpPr/>
          <p:nvPr userDrawn="1"/>
        </p:nvSpPr>
        <p:spPr>
          <a:xfrm rot="1946637">
            <a:off x="243137" y="-1618737"/>
            <a:ext cx="4301549" cy="5957100"/>
          </a:xfrm>
          <a:custGeom>
            <a:avLst/>
            <a:gdLst>
              <a:gd name="connsiteX0" fmla="*/ 2401963 w 4301549"/>
              <a:gd name="connsiteY0" fmla="*/ 1207559 h 5957100"/>
              <a:gd name="connsiteX1" fmla="*/ 4301548 w 4301549"/>
              <a:gd name="connsiteY1" fmla="*/ 0 h 5957100"/>
              <a:gd name="connsiteX2" fmla="*/ 4301549 w 4301549"/>
              <a:gd name="connsiteY2" fmla="*/ 5957100 h 5957100"/>
              <a:gd name="connsiteX3" fmla="*/ 1207559 w 4301549"/>
              <a:gd name="connsiteY3" fmla="*/ 5957100 h 5957100"/>
              <a:gd name="connsiteX4" fmla="*/ 0 w 4301549"/>
              <a:gd name="connsiteY4" fmla="*/ 4057513 h 5957100"/>
              <a:gd name="connsiteX5" fmla="*/ 2401963 w 4301549"/>
              <a:gd name="connsiteY5" fmla="*/ 4057513 h 5957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01549" h="5957100">
                <a:moveTo>
                  <a:pt x="2401963" y="1207559"/>
                </a:moveTo>
                <a:lnTo>
                  <a:pt x="4301548" y="0"/>
                </a:lnTo>
                <a:lnTo>
                  <a:pt x="4301549" y="5957100"/>
                </a:lnTo>
                <a:lnTo>
                  <a:pt x="1207559" y="5957100"/>
                </a:lnTo>
                <a:lnTo>
                  <a:pt x="0" y="4057513"/>
                </a:lnTo>
                <a:lnTo>
                  <a:pt x="2401963" y="4057513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43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81" name="任意多边形: 形状 80"/>
          <p:cNvSpPr/>
          <p:nvPr userDrawn="1"/>
        </p:nvSpPr>
        <p:spPr>
          <a:xfrm flipH="1">
            <a:off x="0" y="2624220"/>
            <a:ext cx="12192000" cy="2383200"/>
          </a:xfrm>
          <a:custGeom>
            <a:avLst/>
            <a:gdLst>
              <a:gd name="connsiteX0" fmla="*/ 12192000 w 12192000"/>
              <a:gd name="connsiteY0" fmla="*/ 0 h 2383200"/>
              <a:gd name="connsiteX1" fmla="*/ 11953021 w 12192000"/>
              <a:gd name="connsiteY1" fmla="*/ 0 h 2383200"/>
              <a:gd name="connsiteX2" fmla="*/ 537341 w 12192000"/>
              <a:gd name="connsiteY2" fmla="*/ 0 h 2383200"/>
              <a:gd name="connsiteX3" fmla="*/ 0 w 12192000"/>
              <a:gd name="connsiteY3" fmla="*/ 0 h 2383200"/>
              <a:gd name="connsiteX4" fmla="*/ 0 w 12192000"/>
              <a:gd name="connsiteY4" fmla="*/ 2383200 h 2383200"/>
              <a:gd name="connsiteX5" fmla="*/ 537341 w 12192000"/>
              <a:gd name="connsiteY5" fmla="*/ 2383200 h 2383200"/>
              <a:gd name="connsiteX6" fmla="*/ 8212875 w 12192000"/>
              <a:gd name="connsiteY6" fmla="*/ 2383200 h 2383200"/>
              <a:gd name="connsiteX7" fmla="*/ 8750216 w 12192000"/>
              <a:gd name="connsiteY7" fmla="*/ 2383200 h 2383200"/>
              <a:gd name="connsiteX8" fmla="*/ 12192000 w 12192000"/>
              <a:gd name="connsiteY8" fmla="*/ 190115 h 238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2383200">
                <a:moveTo>
                  <a:pt x="12192000" y="0"/>
                </a:moveTo>
                <a:lnTo>
                  <a:pt x="11953021" y="0"/>
                </a:lnTo>
                <a:lnTo>
                  <a:pt x="537341" y="0"/>
                </a:lnTo>
                <a:lnTo>
                  <a:pt x="0" y="0"/>
                </a:lnTo>
                <a:lnTo>
                  <a:pt x="0" y="2383200"/>
                </a:lnTo>
                <a:lnTo>
                  <a:pt x="537341" y="2383200"/>
                </a:lnTo>
                <a:lnTo>
                  <a:pt x="8212875" y="2383200"/>
                </a:lnTo>
                <a:lnTo>
                  <a:pt x="8750216" y="2383200"/>
                </a:lnTo>
                <a:lnTo>
                  <a:pt x="12192000" y="190115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  <a:alpha val="70000"/>
            </a:schemeClr>
          </a:solidFill>
          <a:ln>
            <a:noFill/>
          </a:ln>
          <a:effectLst>
            <a:outerShdw blurRad="1270000" dist="406400" dir="5400000" sx="80000" sy="8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6" name="任意多边形: 形状 75"/>
          <p:cNvSpPr/>
          <p:nvPr userDrawn="1"/>
        </p:nvSpPr>
        <p:spPr>
          <a:xfrm rot="1946637">
            <a:off x="61446" y="-2331976"/>
            <a:ext cx="6816051" cy="6453716"/>
          </a:xfrm>
          <a:custGeom>
            <a:avLst/>
            <a:gdLst>
              <a:gd name="connsiteX0" fmla="*/ 0 w 6816051"/>
              <a:gd name="connsiteY0" fmla="*/ 4332935 h 6453716"/>
              <a:gd name="connsiteX1" fmla="*/ 6816051 w 6816051"/>
              <a:gd name="connsiteY1" fmla="*/ 0 h 6453716"/>
              <a:gd name="connsiteX2" fmla="*/ 6816051 w 6816051"/>
              <a:gd name="connsiteY2" fmla="*/ 6453716 h 6453716"/>
              <a:gd name="connsiteX3" fmla="*/ 1348172 w 6816051"/>
              <a:gd name="connsiteY3" fmla="*/ 6453716 h 645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16051" h="6453716">
                <a:moveTo>
                  <a:pt x="0" y="4332935"/>
                </a:moveTo>
                <a:lnTo>
                  <a:pt x="6816051" y="0"/>
                </a:lnTo>
                <a:lnTo>
                  <a:pt x="6816051" y="6453716"/>
                </a:lnTo>
                <a:lnTo>
                  <a:pt x="1348172" y="6453716"/>
                </a:lnTo>
                <a:close/>
              </a:path>
            </a:pathLst>
          </a:custGeom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1" name="任意多边形: 形状 10"/>
          <p:cNvSpPr/>
          <p:nvPr userDrawn="1"/>
        </p:nvSpPr>
        <p:spPr>
          <a:xfrm rot="1946637">
            <a:off x="2155105" y="-640499"/>
            <a:ext cx="2015107" cy="1280995"/>
          </a:xfrm>
          <a:custGeom>
            <a:avLst/>
            <a:gdLst>
              <a:gd name="connsiteX0" fmla="*/ 0 w 2015107"/>
              <a:gd name="connsiteY0" fmla="*/ 1280995 h 1280995"/>
              <a:gd name="connsiteX1" fmla="*/ 2015107 w 2015107"/>
              <a:gd name="connsiteY1" fmla="*/ 0 h 1280995"/>
              <a:gd name="connsiteX2" fmla="*/ 2015107 w 2015107"/>
              <a:gd name="connsiteY2" fmla="*/ 1280995 h 1280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15107" h="1280995">
                <a:moveTo>
                  <a:pt x="0" y="1280995"/>
                </a:moveTo>
                <a:lnTo>
                  <a:pt x="2015107" y="0"/>
                </a:lnTo>
                <a:lnTo>
                  <a:pt x="2015107" y="128099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2" name="任意多边形: 形状 11"/>
          <p:cNvSpPr/>
          <p:nvPr userDrawn="1"/>
        </p:nvSpPr>
        <p:spPr>
          <a:xfrm rot="1946637">
            <a:off x="2373140" y="-528410"/>
            <a:ext cx="1662458" cy="1056818"/>
          </a:xfrm>
          <a:custGeom>
            <a:avLst/>
            <a:gdLst>
              <a:gd name="connsiteX0" fmla="*/ 0 w 1662458"/>
              <a:gd name="connsiteY0" fmla="*/ 1056818 h 1056818"/>
              <a:gd name="connsiteX1" fmla="*/ 1662458 w 1662458"/>
              <a:gd name="connsiteY1" fmla="*/ 0 h 1056818"/>
              <a:gd name="connsiteX2" fmla="*/ 1662458 w 1662458"/>
              <a:gd name="connsiteY2" fmla="*/ 1056818 h 1056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62458" h="1056818">
                <a:moveTo>
                  <a:pt x="0" y="1056818"/>
                </a:moveTo>
                <a:lnTo>
                  <a:pt x="1662458" y="0"/>
                </a:lnTo>
                <a:lnTo>
                  <a:pt x="1662458" y="1056818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3" name="任意多边形: 形状 12"/>
          <p:cNvSpPr/>
          <p:nvPr userDrawn="1"/>
        </p:nvSpPr>
        <p:spPr>
          <a:xfrm rot="1946637">
            <a:off x="2745499" y="-330405"/>
            <a:ext cx="1039509" cy="660811"/>
          </a:xfrm>
          <a:custGeom>
            <a:avLst/>
            <a:gdLst>
              <a:gd name="connsiteX0" fmla="*/ 0 w 1039509"/>
              <a:gd name="connsiteY0" fmla="*/ 660811 h 660811"/>
              <a:gd name="connsiteX1" fmla="*/ 1039509 w 1039509"/>
              <a:gd name="connsiteY1" fmla="*/ 0 h 660811"/>
              <a:gd name="connsiteX2" fmla="*/ 1039509 w 1039509"/>
              <a:gd name="connsiteY2" fmla="*/ 660811 h 660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39509" h="660811">
                <a:moveTo>
                  <a:pt x="0" y="660811"/>
                </a:moveTo>
                <a:lnTo>
                  <a:pt x="1039509" y="0"/>
                </a:lnTo>
                <a:lnTo>
                  <a:pt x="1039509" y="66081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8" name="任意多边形: 形状 77"/>
          <p:cNvSpPr/>
          <p:nvPr userDrawn="1"/>
        </p:nvSpPr>
        <p:spPr>
          <a:xfrm rot="1946637">
            <a:off x="770831" y="-2125586"/>
            <a:ext cx="6046618" cy="6453716"/>
          </a:xfrm>
          <a:custGeom>
            <a:avLst/>
            <a:gdLst>
              <a:gd name="connsiteX0" fmla="*/ 5136217 w 6046618"/>
              <a:gd name="connsiteY0" fmla="*/ 578738 h 6453716"/>
              <a:gd name="connsiteX1" fmla="*/ 6046618 w 6046618"/>
              <a:gd name="connsiteY1" fmla="*/ 0 h 6453716"/>
              <a:gd name="connsiteX2" fmla="*/ 6046617 w 6046618"/>
              <a:gd name="connsiteY2" fmla="*/ 6453716 h 6453716"/>
              <a:gd name="connsiteX3" fmla="*/ 578738 w 6046618"/>
              <a:gd name="connsiteY3" fmla="*/ 6453716 h 6453716"/>
              <a:gd name="connsiteX4" fmla="*/ 0 w 6046618"/>
              <a:gd name="connsiteY4" fmla="*/ 5543315 h 6453716"/>
              <a:gd name="connsiteX5" fmla="*/ 5136217 w 6046618"/>
              <a:gd name="connsiteY5" fmla="*/ 5543314 h 645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46618" h="6453716">
                <a:moveTo>
                  <a:pt x="5136217" y="578738"/>
                </a:moveTo>
                <a:lnTo>
                  <a:pt x="6046618" y="0"/>
                </a:lnTo>
                <a:lnTo>
                  <a:pt x="6046617" y="6453716"/>
                </a:lnTo>
                <a:lnTo>
                  <a:pt x="578738" y="6453716"/>
                </a:lnTo>
                <a:lnTo>
                  <a:pt x="0" y="5543315"/>
                </a:lnTo>
                <a:lnTo>
                  <a:pt x="5136217" y="5543314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43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82" name="任意多边形: 形状 81"/>
          <p:cNvSpPr/>
          <p:nvPr userDrawn="1"/>
        </p:nvSpPr>
        <p:spPr>
          <a:xfrm rot="1946637" flipV="1">
            <a:off x="-294245" y="5717222"/>
            <a:ext cx="2118100" cy="480710"/>
          </a:xfrm>
          <a:custGeom>
            <a:avLst/>
            <a:gdLst>
              <a:gd name="connsiteX0" fmla="*/ 0 w 2118100"/>
              <a:gd name="connsiteY0" fmla="*/ 480710 h 480710"/>
              <a:gd name="connsiteX1" fmla="*/ 2118100 w 2118100"/>
              <a:gd name="connsiteY1" fmla="*/ 480710 h 480710"/>
              <a:gd name="connsiteX2" fmla="*/ 2118100 w 2118100"/>
              <a:gd name="connsiteY2" fmla="*/ 0 h 480710"/>
              <a:gd name="connsiteX3" fmla="*/ 305586 w 2118100"/>
              <a:gd name="connsiteY3" fmla="*/ 0 h 480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18100" h="480710">
                <a:moveTo>
                  <a:pt x="0" y="480710"/>
                </a:moveTo>
                <a:lnTo>
                  <a:pt x="2118100" y="480710"/>
                </a:lnTo>
                <a:lnTo>
                  <a:pt x="2118100" y="0"/>
                </a:lnTo>
                <a:lnTo>
                  <a:pt x="305586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0"/>
                  <a:alpha val="46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6" name="任意多边形: 形状 15"/>
          <p:cNvSpPr/>
          <p:nvPr userDrawn="1"/>
        </p:nvSpPr>
        <p:spPr>
          <a:xfrm rot="1946637">
            <a:off x="2242838" y="-600563"/>
            <a:ext cx="1889463" cy="1201124"/>
          </a:xfrm>
          <a:custGeom>
            <a:avLst/>
            <a:gdLst>
              <a:gd name="connsiteX0" fmla="*/ 0 w 1889463"/>
              <a:gd name="connsiteY0" fmla="*/ 1201124 h 1201124"/>
              <a:gd name="connsiteX1" fmla="*/ 256639 w 1889463"/>
              <a:gd name="connsiteY1" fmla="*/ 1037979 h 1201124"/>
              <a:gd name="connsiteX2" fmla="*/ 1726319 w 1889463"/>
              <a:gd name="connsiteY2" fmla="*/ 1037979 h 1201124"/>
              <a:gd name="connsiteX3" fmla="*/ 1726319 w 1889463"/>
              <a:gd name="connsiteY3" fmla="*/ 103710 h 1201124"/>
              <a:gd name="connsiteX4" fmla="*/ 1889463 w 1889463"/>
              <a:gd name="connsiteY4" fmla="*/ 0 h 1201124"/>
              <a:gd name="connsiteX5" fmla="*/ 1889463 w 1889463"/>
              <a:gd name="connsiteY5" fmla="*/ 1201124 h 1201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89463" h="1201124">
                <a:moveTo>
                  <a:pt x="0" y="1201124"/>
                </a:moveTo>
                <a:lnTo>
                  <a:pt x="256639" y="1037979"/>
                </a:lnTo>
                <a:lnTo>
                  <a:pt x="1726319" y="1037979"/>
                </a:lnTo>
                <a:lnTo>
                  <a:pt x="1726319" y="103710"/>
                </a:lnTo>
                <a:lnTo>
                  <a:pt x="1889463" y="0"/>
                </a:lnTo>
                <a:lnTo>
                  <a:pt x="1889463" y="1201124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30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cxnSp>
        <p:nvCxnSpPr>
          <p:cNvPr id="20" name="[动画大师]_Straight Connector 64" descr="e7d195523061f1c0d3ba7f298e59d031c9c3f97027ed136f882110EF8F17BAD1F2C348D17C7856EF46CB4678CC9E44EE1ABA681E3133328A7B4D22AAF822B2429426B2355AA8CC4431B8568D2CF3B73AE9F4AE98D5A0D6A5566EF967553E96D781C502472DAB692B5E92B1CB5B32F40BF8CF6181A24AB2F2CD3A9A53F0FE7F0D4E247476572CCFAC"/>
          <p:cNvCxnSpPr/>
          <p:nvPr userDrawn="1"/>
        </p:nvCxnSpPr>
        <p:spPr>
          <a:xfrm>
            <a:off x="993518" y="2742378"/>
            <a:ext cx="1249626" cy="788221"/>
          </a:xfrm>
          <a:prstGeom prst="line">
            <a:avLst/>
          </a:prstGeom>
          <a:ln w="25400" cap="rnd"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 descr="e7d195523061f1c0d3ba7f298e59d031c9c3f97027ed136f882110EF8F17BAD1F2C348D17C7856EF46CB4678CC9E44EE1ABA681E3133328A7B4D22AAF822B2429426B2355AA8CC4431B8568D2CF3B73AE9F4AE98D5A0D6A5566EF967553E96D781C502472DAB692B5E92B1CB5B32F40BF8CF6181A24AB2F2CD3A9A53F0FE7F0D4E247476572CCFAC"/>
          <p:cNvCxnSpPr/>
          <p:nvPr userDrawn="1"/>
        </p:nvCxnSpPr>
        <p:spPr>
          <a:xfrm>
            <a:off x="2192377" y="3306970"/>
            <a:ext cx="280583" cy="178659"/>
          </a:xfrm>
          <a:prstGeom prst="line">
            <a:avLst/>
          </a:prstGeom>
          <a:ln w="25400" cap="rnd"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6192000" y="2592000"/>
            <a:ext cx="5760000" cy="1872000"/>
          </a:xfrm>
          <a:prstGeom prst="rect">
            <a:avLst/>
          </a:prstGeom>
        </p:spPr>
        <p:txBody>
          <a:bodyPr anchor="ctr"/>
          <a:lstStyle>
            <a:lvl1pPr>
              <a:defRPr b="1">
                <a:solidFill>
                  <a:srgbClr val="AA790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23" name="Subtitle 2"/>
          <p:cNvSpPr>
            <a:spLocks noGrp="1"/>
          </p:cNvSpPr>
          <p:nvPr>
            <p:ph type="subTitle" idx="1"/>
          </p:nvPr>
        </p:nvSpPr>
        <p:spPr>
          <a:xfrm>
            <a:off x="6192000" y="4500000"/>
            <a:ext cx="5760000" cy="49639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3200">
                <a:solidFill>
                  <a:srgbClr val="003366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pic>
        <p:nvPicPr>
          <p:cNvPr id="10" name="Graphic 17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5145" y="314718"/>
            <a:ext cx="2286000" cy="59934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688 0.05486 L -2.29167E-6 4.07407E-6 " pathEditMode="relative" rAng="0" ptsTypes="AA">
                                      <p:cBhvr additive="base">
                                        <p:cTn id="9" dur="2000" autoRev="1" spd="-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44" y="-2755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467 -0.05023 L 3.95833E-6 1.11111E-6 " pathEditMode="relative" rAng="0" ptsTypes="AA">
                                      <p:cBhvr additive="base">
                                        <p:cTn id="14" dur="2500" autoRev="1" spd="-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27" y="250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076 0.04838 L 4.16667E-7 0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31" y="-2431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1" dur="2000" fill="hold"/>
                                        <p:tgtEl>
                                          <p:spTgt spid="24"/>
                                        </p:tgtEl>
                                      </p:cBhvr>
                                      <p:by x="150000" y="150000"/>
                                      <p:from x="109677" y="109677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H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-4761" y="0"/>
            <a:ext cx="12196761" cy="6858001"/>
          </a:xfrm>
          <a:prstGeom prst="rect">
            <a:avLst/>
          </a:prstGeom>
          <a:gradFill>
            <a:gsLst>
              <a:gs pos="33000">
                <a:srgbClr val="FFFFFF">
                  <a:alpha val="89000"/>
                </a:srgbClr>
              </a:gs>
              <a:gs pos="7000">
                <a:schemeClr val="bg1"/>
              </a:gs>
              <a:gs pos="67000">
                <a:schemeClr val="bg1">
                  <a:alpha val="55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pic>
        <p:nvPicPr>
          <p:cNvPr id="83" name="图片 8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500"/>
          <a:stretch>
            <a:fillRect/>
          </a:stretch>
        </p:blipFill>
        <p:spPr>
          <a:xfrm>
            <a:off x="-2380" y="0"/>
            <a:ext cx="12194380" cy="6858001"/>
          </a:xfrm>
          <a:prstGeom prst="rect">
            <a:avLst/>
          </a:prstGeom>
        </p:spPr>
      </p:pic>
      <p:sp>
        <p:nvSpPr>
          <p:cNvPr id="4" name="任意多边形: 形状 3"/>
          <p:cNvSpPr/>
          <p:nvPr userDrawn="1"/>
        </p:nvSpPr>
        <p:spPr>
          <a:xfrm rot="1946637">
            <a:off x="11291772" y="4484088"/>
            <a:ext cx="1342588" cy="2965475"/>
          </a:xfrm>
          <a:custGeom>
            <a:avLst/>
            <a:gdLst>
              <a:gd name="connsiteX0" fmla="*/ 0 w 1342588"/>
              <a:gd name="connsiteY0" fmla="*/ 0 h 2965475"/>
              <a:gd name="connsiteX1" fmla="*/ 1342588 w 1342588"/>
              <a:gd name="connsiteY1" fmla="*/ 2111997 h 2965475"/>
              <a:gd name="connsiteX2" fmla="*/ 0 w 1342588"/>
              <a:gd name="connsiteY2" fmla="*/ 2965475 h 2965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42588" h="2965475">
                <a:moveTo>
                  <a:pt x="0" y="0"/>
                </a:moveTo>
                <a:lnTo>
                  <a:pt x="1342588" y="2111997"/>
                </a:lnTo>
                <a:lnTo>
                  <a:pt x="0" y="296547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80" name="任意多边形: 形状 79"/>
          <p:cNvSpPr/>
          <p:nvPr userDrawn="1"/>
        </p:nvSpPr>
        <p:spPr>
          <a:xfrm>
            <a:off x="1" y="1"/>
            <a:ext cx="5781347" cy="6857999"/>
          </a:xfrm>
          <a:custGeom>
            <a:avLst/>
            <a:gdLst>
              <a:gd name="connsiteX0" fmla="*/ 0 w 5781347"/>
              <a:gd name="connsiteY0" fmla="*/ 0 h 6857999"/>
              <a:gd name="connsiteX1" fmla="*/ 5781347 w 5781347"/>
              <a:gd name="connsiteY1" fmla="*/ 0 h 6857999"/>
              <a:gd name="connsiteX2" fmla="*/ 1450589 w 5781347"/>
              <a:gd name="connsiteY2" fmla="*/ 6857999 h 6857999"/>
              <a:gd name="connsiteX3" fmla="*/ 0 w 5781347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1347" h="6857999">
                <a:moveTo>
                  <a:pt x="0" y="0"/>
                </a:moveTo>
                <a:lnTo>
                  <a:pt x="5781347" y="0"/>
                </a:lnTo>
                <a:lnTo>
                  <a:pt x="1450589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9" name="任意多边形: 形状 78"/>
          <p:cNvSpPr/>
          <p:nvPr userDrawn="1"/>
        </p:nvSpPr>
        <p:spPr>
          <a:xfrm rot="1946637">
            <a:off x="-720317" y="-1899824"/>
            <a:ext cx="4902793" cy="7492316"/>
          </a:xfrm>
          <a:custGeom>
            <a:avLst/>
            <a:gdLst>
              <a:gd name="connsiteX0" fmla="*/ 0 w 4902793"/>
              <a:gd name="connsiteY0" fmla="*/ 3116685 h 7492316"/>
              <a:gd name="connsiteX1" fmla="*/ 4902793 w 4902793"/>
              <a:gd name="connsiteY1" fmla="*/ 0 h 7492316"/>
              <a:gd name="connsiteX2" fmla="*/ 4902793 w 4902793"/>
              <a:gd name="connsiteY2" fmla="*/ 7492316 h 7492316"/>
              <a:gd name="connsiteX3" fmla="*/ 2781570 w 4902793"/>
              <a:gd name="connsiteY3" fmla="*/ 7492316 h 7492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02793" h="7492316">
                <a:moveTo>
                  <a:pt x="0" y="3116685"/>
                </a:moveTo>
                <a:lnTo>
                  <a:pt x="4902793" y="0"/>
                </a:lnTo>
                <a:lnTo>
                  <a:pt x="4902793" y="7492316"/>
                </a:lnTo>
                <a:lnTo>
                  <a:pt x="2781570" y="7492316"/>
                </a:lnTo>
                <a:close/>
              </a:path>
            </a:pathLst>
          </a:custGeom>
          <a:solidFill>
            <a:schemeClr val="accent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" name="任意多边形: 形状 6"/>
          <p:cNvSpPr/>
          <p:nvPr userDrawn="1"/>
        </p:nvSpPr>
        <p:spPr>
          <a:xfrm rot="1946637">
            <a:off x="-1004883" y="3894140"/>
            <a:ext cx="3917268" cy="185603"/>
          </a:xfrm>
          <a:custGeom>
            <a:avLst/>
            <a:gdLst>
              <a:gd name="connsiteX0" fmla="*/ 0 w 3917268"/>
              <a:gd name="connsiteY0" fmla="*/ 0 h 185603"/>
              <a:gd name="connsiteX1" fmla="*/ 3917268 w 3917268"/>
              <a:gd name="connsiteY1" fmla="*/ 0 h 185603"/>
              <a:gd name="connsiteX2" fmla="*/ 3917268 w 3917268"/>
              <a:gd name="connsiteY2" fmla="*/ 185603 h 185603"/>
              <a:gd name="connsiteX3" fmla="*/ 117987 w 3917268"/>
              <a:gd name="connsiteY3" fmla="*/ 185603 h 185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17268" h="185603">
                <a:moveTo>
                  <a:pt x="0" y="0"/>
                </a:moveTo>
                <a:lnTo>
                  <a:pt x="3917268" y="0"/>
                </a:lnTo>
                <a:lnTo>
                  <a:pt x="3917268" y="185603"/>
                </a:lnTo>
                <a:lnTo>
                  <a:pt x="117987" y="185603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66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7" name="任意多边形: 形状 76"/>
          <p:cNvSpPr/>
          <p:nvPr userDrawn="1"/>
        </p:nvSpPr>
        <p:spPr>
          <a:xfrm rot="1946637">
            <a:off x="243137" y="-1618737"/>
            <a:ext cx="4301549" cy="5957100"/>
          </a:xfrm>
          <a:custGeom>
            <a:avLst/>
            <a:gdLst>
              <a:gd name="connsiteX0" fmla="*/ 2401963 w 4301549"/>
              <a:gd name="connsiteY0" fmla="*/ 1207559 h 5957100"/>
              <a:gd name="connsiteX1" fmla="*/ 4301548 w 4301549"/>
              <a:gd name="connsiteY1" fmla="*/ 0 h 5957100"/>
              <a:gd name="connsiteX2" fmla="*/ 4301549 w 4301549"/>
              <a:gd name="connsiteY2" fmla="*/ 5957100 h 5957100"/>
              <a:gd name="connsiteX3" fmla="*/ 1207559 w 4301549"/>
              <a:gd name="connsiteY3" fmla="*/ 5957100 h 5957100"/>
              <a:gd name="connsiteX4" fmla="*/ 0 w 4301549"/>
              <a:gd name="connsiteY4" fmla="*/ 4057513 h 5957100"/>
              <a:gd name="connsiteX5" fmla="*/ 2401963 w 4301549"/>
              <a:gd name="connsiteY5" fmla="*/ 4057513 h 5957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01549" h="5957100">
                <a:moveTo>
                  <a:pt x="2401963" y="1207559"/>
                </a:moveTo>
                <a:lnTo>
                  <a:pt x="4301548" y="0"/>
                </a:lnTo>
                <a:lnTo>
                  <a:pt x="4301549" y="5957100"/>
                </a:lnTo>
                <a:lnTo>
                  <a:pt x="1207559" y="5957100"/>
                </a:lnTo>
                <a:lnTo>
                  <a:pt x="0" y="4057513"/>
                </a:lnTo>
                <a:lnTo>
                  <a:pt x="2401963" y="4057513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43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81" name="任意多边形: 形状 80"/>
          <p:cNvSpPr/>
          <p:nvPr userDrawn="1"/>
        </p:nvSpPr>
        <p:spPr>
          <a:xfrm flipH="1">
            <a:off x="0" y="2624220"/>
            <a:ext cx="12192000" cy="2383200"/>
          </a:xfrm>
          <a:custGeom>
            <a:avLst/>
            <a:gdLst>
              <a:gd name="connsiteX0" fmla="*/ 12192000 w 12192000"/>
              <a:gd name="connsiteY0" fmla="*/ 0 h 2383200"/>
              <a:gd name="connsiteX1" fmla="*/ 11953021 w 12192000"/>
              <a:gd name="connsiteY1" fmla="*/ 0 h 2383200"/>
              <a:gd name="connsiteX2" fmla="*/ 537341 w 12192000"/>
              <a:gd name="connsiteY2" fmla="*/ 0 h 2383200"/>
              <a:gd name="connsiteX3" fmla="*/ 0 w 12192000"/>
              <a:gd name="connsiteY3" fmla="*/ 0 h 2383200"/>
              <a:gd name="connsiteX4" fmla="*/ 0 w 12192000"/>
              <a:gd name="connsiteY4" fmla="*/ 2383200 h 2383200"/>
              <a:gd name="connsiteX5" fmla="*/ 537341 w 12192000"/>
              <a:gd name="connsiteY5" fmla="*/ 2383200 h 2383200"/>
              <a:gd name="connsiteX6" fmla="*/ 8212875 w 12192000"/>
              <a:gd name="connsiteY6" fmla="*/ 2383200 h 2383200"/>
              <a:gd name="connsiteX7" fmla="*/ 8750216 w 12192000"/>
              <a:gd name="connsiteY7" fmla="*/ 2383200 h 2383200"/>
              <a:gd name="connsiteX8" fmla="*/ 12192000 w 12192000"/>
              <a:gd name="connsiteY8" fmla="*/ 190115 h 238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2383200">
                <a:moveTo>
                  <a:pt x="12192000" y="0"/>
                </a:moveTo>
                <a:lnTo>
                  <a:pt x="11953021" y="0"/>
                </a:lnTo>
                <a:lnTo>
                  <a:pt x="537341" y="0"/>
                </a:lnTo>
                <a:lnTo>
                  <a:pt x="0" y="0"/>
                </a:lnTo>
                <a:lnTo>
                  <a:pt x="0" y="2383200"/>
                </a:lnTo>
                <a:lnTo>
                  <a:pt x="537341" y="2383200"/>
                </a:lnTo>
                <a:lnTo>
                  <a:pt x="8212875" y="2383200"/>
                </a:lnTo>
                <a:lnTo>
                  <a:pt x="8750216" y="2383200"/>
                </a:lnTo>
                <a:lnTo>
                  <a:pt x="12192000" y="190115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  <a:effectLst>
            <a:outerShdw blurRad="1270000" dist="406400" dir="5400000" sx="80000" sy="8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6" name="任意多边形: 形状 75"/>
          <p:cNvSpPr/>
          <p:nvPr userDrawn="1"/>
        </p:nvSpPr>
        <p:spPr>
          <a:xfrm rot="1946637">
            <a:off x="61446" y="-2331976"/>
            <a:ext cx="6816051" cy="6453716"/>
          </a:xfrm>
          <a:custGeom>
            <a:avLst/>
            <a:gdLst>
              <a:gd name="connsiteX0" fmla="*/ 0 w 6816051"/>
              <a:gd name="connsiteY0" fmla="*/ 4332935 h 6453716"/>
              <a:gd name="connsiteX1" fmla="*/ 6816051 w 6816051"/>
              <a:gd name="connsiteY1" fmla="*/ 0 h 6453716"/>
              <a:gd name="connsiteX2" fmla="*/ 6816051 w 6816051"/>
              <a:gd name="connsiteY2" fmla="*/ 6453716 h 6453716"/>
              <a:gd name="connsiteX3" fmla="*/ 1348172 w 6816051"/>
              <a:gd name="connsiteY3" fmla="*/ 6453716 h 645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16051" h="6453716">
                <a:moveTo>
                  <a:pt x="0" y="4332935"/>
                </a:moveTo>
                <a:lnTo>
                  <a:pt x="6816051" y="0"/>
                </a:lnTo>
                <a:lnTo>
                  <a:pt x="6816051" y="6453716"/>
                </a:lnTo>
                <a:lnTo>
                  <a:pt x="1348172" y="6453716"/>
                </a:lnTo>
                <a:close/>
              </a:path>
            </a:pathLst>
          </a:custGeom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1" name="任意多边形: 形状 10"/>
          <p:cNvSpPr/>
          <p:nvPr userDrawn="1"/>
        </p:nvSpPr>
        <p:spPr>
          <a:xfrm rot="1946637">
            <a:off x="2155105" y="-640499"/>
            <a:ext cx="2015107" cy="1280995"/>
          </a:xfrm>
          <a:custGeom>
            <a:avLst/>
            <a:gdLst>
              <a:gd name="connsiteX0" fmla="*/ 0 w 2015107"/>
              <a:gd name="connsiteY0" fmla="*/ 1280995 h 1280995"/>
              <a:gd name="connsiteX1" fmla="*/ 2015107 w 2015107"/>
              <a:gd name="connsiteY1" fmla="*/ 0 h 1280995"/>
              <a:gd name="connsiteX2" fmla="*/ 2015107 w 2015107"/>
              <a:gd name="connsiteY2" fmla="*/ 1280995 h 1280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15107" h="1280995">
                <a:moveTo>
                  <a:pt x="0" y="1280995"/>
                </a:moveTo>
                <a:lnTo>
                  <a:pt x="2015107" y="0"/>
                </a:lnTo>
                <a:lnTo>
                  <a:pt x="2015107" y="128099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2" name="任意多边形: 形状 11"/>
          <p:cNvSpPr/>
          <p:nvPr userDrawn="1"/>
        </p:nvSpPr>
        <p:spPr>
          <a:xfrm rot="1946637">
            <a:off x="2373140" y="-528410"/>
            <a:ext cx="1662458" cy="1056818"/>
          </a:xfrm>
          <a:custGeom>
            <a:avLst/>
            <a:gdLst>
              <a:gd name="connsiteX0" fmla="*/ 0 w 1662458"/>
              <a:gd name="connsiteY0" fmla="*/ 1056818 h 1056818"/>
              <a:gd name="connsiteX1" fmla="*/ 1662458 w 1662458"/>
              <a:gd name="connsiteY1" fmla="*/ 0 h 1056818"/>
              <a:gd name="connsiteX2" fmla="*/ 1662458 w 1662458"/>
              <a:gd name="connsiteY2" fmla="*/ 1056818 h 1056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62458" h="1056818">
                <a:moveTo>
                  <a:pt x="0" y="1056818"/>
                </a:moveTo>
                <a:lnTo>
                  <a:pt x="1662458" y="0"/>
                </a:lnTo>
                <a:lnTo>
                  <a:pt x="1662458" y="1056818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3" name="任意多边形: 形状 12"/>
          <p:cNvSpPr/>
          <p:nvPr userDrawn="1"/>
        </p:nvSpPr>
        <p:spPr>
          <a:xfrm rot="1946637">
            <a:off x="2745499" y="-330405"/>
            <a:ext cx="1039509" cy="660811"/>
          </a:xfrm>
          <a:custGeom>
            <a:avLst/>
            <a:gdLst>
              <a:gd name="connsiteX0" fmla="*/ 0 w 1039509"/>
              <a:gd name="connsiteY0" fmla="*/ 660811 h 660811"/>
              <a:gd name="connsiteX1" fmla="*/ 1039509 w 1039509"/>
              <a:gd name="connsiteY1" fmla="*/ 0 h 660811"/>
              <a:gd name="connsiteX2" fmla="*/ 1039509 w 1039509"/>
              <a:gd name="connsiteY2" fmla="*/ 660811 h 660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39509" h="660811">
                <a:moveTo>
                  <a:pt x="0" y="660811"/>
                </a:moveTo>
                <a:lnTo>
                  <a:pt x="1039509" y="0"/>
                </a:lnTo>
                <a:lnTo>
                  <a:pt x="1039509" y="66081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8" name="任意多边形: 形状 77"/>
          <p:cNvSpPr/>
          <p:nvPr userDrawn="1"/>
        </p:nvSpPr>
        <p:spPr>
          <a:xfrm rot="1946637">
            <a:off x="770831" y="-2125586"/>
            <a:ext cx="6046618" cy="6453716"/>
          </a:xfrm>
          <a:custGeom>
            <a:avLst/>
            <a:gdLst>
              <a:gd name="connsiteX0" fmla="*/ 5136217 w 6046618"/>
              <a:gd name="connsiteY0" fmla="*/ 578738 h 6453716"/>
              <a:gd name="connsiteX1" fmla="*/ 6046618 w 6046618"/>
              <a:gd name="connsiteY1" fmla="*/ 0 h 6453716"/>
              <a:gd name="connsiteX2" fmla="*/ 6046617 w 6046618"/>
              <a:gd name="connsiteY2" fmla="*/ 6453716 h 6453716"/>
              <a:gd name="connsiteX3" fmla="*/ 578738 w 6046618"/>
              <a:gd name="connsiteY3" fmla="*/ 6453716 h 6453716"/>
              <a:gd name="connsiteX4" fmla="*/ 0 w 6046618"/>
              <a:gd name="connsiteY4" fmla="*/ 5543315 h 6453716"/>
              <a:gd name="connsiteX5" fmla="*/ 5136217 w 6046618"/>
              <a:gd name="connsiteY5" fmla="*/ 5543314 h 645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46618" h="6453716">
                <a:moveTo>
                  <a:pt x="5136217" y="578738"/>
                </a:moveTo>
                <a:lnTo>
                  <a:pt x="6046618" y="0"/>
                </a:lnTo>
                <a:lnTo>
                  <a:pt x="6046617" y="6453716"/>
                </a:lnTo>
                <a:lnTo>
                  <a:pt x="578738" y="6453716"/>
                </a:lnTo>
                <a:lnTo>
                  <a:pt x="0" y="5543315"/>
                </a:lnTo>
                <a:lnTo>
                  <a:pt x="5136217" y="5543314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43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82" name="任意多边形: 形状 81"/>
          <p:cNvSpPr/>
          <p:nvPr userDrawn="1"/>
        </p:nvSpPr>
        <p:spPr>
          <a:xfrm rot="1946637" flipV="1">
            <a:off x="-294245" y="5717222"/>
            <a:ext cx="2118100" cy="480710"/>
          </a:xfrm>
          <a:custGeom>
            <a:avLst/>
            <a:gdLst>
              <a:gd name="connsiteX0" fmla="*/ 0 w 2118100"/>
              <a:gd name="connsiteY0" fmla="*/ 480710 h 480710"/>
              <a:gd name="connsiteX1" fmla="*/ 2118100 w 2118100"/>
              <a:gd name="connsiteY1" fmla="*/ 480710 h 480710"/>
              <a:gd name="connsiteX2" fmla="*/ 2118100 w 2118100"/>
              <a:gd name="connsiteY2" fmla="*/ 0 h 480710"/>
              <a:gd name="connsiteX3" fmla="*/ 305586 w 2118100"/>
              <a:gd name="connsiteY3" fmla="*/ 0 h 480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18100" h="480710">
                <a:moveTo>
                  <a:pt x="0" y="480710"/>
                </a:moveTo>
                <a:lnTo>
                  <a:pt x="2118100" y="480710"/>
                </a:lnTo>
                <a:lnTo>
                  <a:pt x="2118100" y="0"/>
                </a:lnTo>
                <a:lnTo>
                  <a:pt x="305586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0"/>
                  <a:alpha val="46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6" name="任意多边形: 形状 15"/>
          <p:cNvSpPr/>
          <p:nvPr userDrawn="1"/>
        </p:nvSpPr>
        <p:spPr>
          <a:xfrm rot="1946637">
            <a:off x="2242838" y="-600563"/>
            <a:ext cx="1889463" cy="1201124"/>
          </a:xfrm>
          <a:custGeom>
            <a:avLst/>
            <a:gdLst>
              <a:gd name="connsiteX0" fmla="*/ 0 w 1889463"/>
              <a:gd name="connsiteY0" fmla="*/ 1201124 h 1201124"/>
              <a:gd name="connsiteX1" fmla="*/ 256639 w 1889463"/>
              <a:gd name="connsiteY1" fmla="*/ 1037979 h 1201124"/>
              <a:gd name="connsiteX2" fmla="*/ 1726319 w 1889463"/>
              <a:gd name="connsiteY2" fmla="*/ 1037979 h 1201124"/>
              <a:gd name="connsiteX3" fmla="*/ 1726319 w 1889463"/>
              <a:gd name="connsiteY3" fmla="*/ 103710 h 1201124"/>
              <a:gd name="connsiteX4" fmla="*/ 1889463 w 1889463"/>
              <a:gd name="connsiteY4" fmla="*/ 0 h 1201124"/>
              <a:gd name="connsiteX5" fmla="*/ 1889463 w 1889463"/>
              <a:gd name="connsiteY5" fmla="*/ 1201124 h 1201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89463" h="1201124">
                <a:moveTo>
                  <a:pt x="0" y="1201124"/>
                </a:moveTo>
                <a:lnTo>
                  <a:pt x="256639" y="1037979"/>
                </a:lnTo>
                <a:lnTo>
                  <a:pt x="1726319" y="1037979"/>
                </a:lnTo>
                <a:lnTo>
                  <a:pt x="1726319" y="103710"/>
                </a:lnTo>
                <a:lnTo>
                  <a:pt x="1889463" y="0"/>
                </a:lnTo>
                <a:lnTo>
                  <a:pt x="1889463" y="1201124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30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cxnSp>
        <p:nvCxnSpPr>
          <p:cNvPr id="20" name="[动画大师]_Straight Connector 64" descr="e7d195523061f1c0d3ba7f298e59d031c9c3f97027ed136f882110EF8F17BAD1F2C348D17C7856EF46CB4678CC9E44EE1ABA681E3133328A7B4D22AAF822B2429426B2355AA8CC4431B8568D2CF3B73AE9F4AE98D5A0D6A5566EF967553E96D781C502472DAB692B5E92B1CB5B32F40BF8CF6181A24AB2F2CD3A9A53F0FE7F0D4E247476572CCFAC"/>
          <p:cNvCxnSpPr/>
          <p:nvPr userDrawn="1"/>
        </p:nvCxnSpPr>
        <p:spPr>
          <a:xfrm>
            <a:off x="993518" y="2742378"/>
            <a:ext cx="1249626" cy="788221"/>
          </a:xfrm>
          <a:prstGeom prst="line">
            <a:avLst/>
          </a:prstGeom>
          <a:ln w="25400" cap="rnd"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 descr="e7d195523061f1c0d3ba7f298e59d031c9c3f97027ed136f882110EF8F17BAD1F2C348D17C7856EF46CB4678CC9E44EE1ABA681E3133328A7B4D22AAF822B2429426B2355AA8CC4431B8568D2CF3B73AE9F4AE98D5A0D6A5566EF967553E96D781C502472DAB692B5E92B1CB5B32F40BF8CF6181A24AB2F2CD3A9A53F0FE7F0D4E247476572CCFAC"/>
          <p:cNvCxnSpPr/>
          <p:nvPr userDrawn="1"/>
        </p:nvCxnSpPr>
        <p:spPr>
          <a:xfrm>
            <a:off x="2192377" y="3306970"/>
            <a:ext cx="280583" cy="178659"/>
          </a:xfrm>
          <a:prstGeom prst="line">
            <a:avLst/>
          </a:prstGeom>
          <a:ln w="25400" cap="rnd"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6195688" y="2624219"/>
            <a:ext cx="5670964" cy="1886806"/>
          </a:xfrm>
          <a:prstGeom prst="rect">
            <a:avLst/>
          </a:prstGeom>
        </p:spPr>
        <p:txBody>
          <a:bodyPr anchor="ctr"/>
          <a:lstStyle>
            <a:lvl1pPr>
              <a:defRPr b="1">
                <a:solidFill>
                  <a:srgbClr val="AA790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23" name="Subtitle 2"/>
          <p:cNvSpPr>
            <a:spLocks noGrp="1"/>
          </p:cNvSpPr>
          <p:nvPr>
            <p:ph type="subTitle" idx="1"/>
          </p:nvPr>
        </p:nvSpPr>
        <p:spPr>
          <a:xfrm>
            <a:off x="6195686" y="4511025"/>
            <a:ext cx="5670966" cy="49639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3200">
                <a:solidFill>
                  <a:srgbClr val="003366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pic>
        <p:nvPicPr>
          <p:cNvPr id="2" name="Graphic 17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5145" y="314718"/>
            <a:ext cx="2286000" cy="59934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688 0.05486 L -2.29167E-6 4.07407E-6 " pathEditMode="relative" rAng="0" ptsTypes="AA">
                                      <p:cBhvr additive="base">
                                        <p:cTn id="9" dur="2000" autoRev="1" spd="-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44" y="-2755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467 -0.05023 L 3.95833E-6 1.11111E-6 " pathEditMode="relative" rAng="0" ptsTypes="AA">
                                      <p:cBhvr additive="base">
                                        <p:cTn id="14" dur="2500" autoRev="1" spd="-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27" y="250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075 0.04838 L -8.33333E-7 0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31" y="-2431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1" dur="2000" fill="hold"/>
                                        <p:tgtEl>
                                          <p:spTgt spid="83"/>
                                        </p:tgtEl>
                                      </p:cBhvr>
                                      <p:by x="150000" y="150000"/>
                                      <p:from x="109677" y="109677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To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图片 3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43" r="6443"/>
          <a:stretch>
            <a:fillRect/>
          </a:stretch>
        </p:blipFill>
        <p:spPr>
          <a:xfrm>
            <a:off x="0" y="0"/>
            <a:ext cx="12196761" cy="6858000"/>
          </a:xfrm>
          <a:prstGeom prst="rect">
            <a:avLst/>
          </a:prstGeom>
        </p:spPr>
      </p:pic>
      <p:sp>
        <p:nvSpPr>
          <p:cNvPr id="22" name="矩形 21" hidden="1"/>
          <p:cNvSpPr/>
          <p:nvPr userDrawn="1"/>
        </p:nvSpPr>
        <p:spPr>
          <a:xfrm>
            <a:off x="-2380" y="0"/>
            <a:ext cx="12196761" cy="6858001"/>
          </a:xfrm>
          <a:prstGeom prst="rect">
            <a:avLst/>
          </a:prstGeom>
          <a:gradFill flip="none" rotWithShape="1">
            <a:gsLst>
              <a:gs pos="76000">
                <a:schemeClr val="bg1">
                  <a:alpha val="41000"/>
                </a:schemeClr>
              </a:gs>
              <a:gs pos="98000">
                <a:schemeClr val="bg1">
                  <a:alpha val="91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23" name="任意多边形: 形状 22"/>
          <p:cNvSpPr/>
          <p:nvPr userDrawn="1"/>
        </p:nvSpPr>
        <p:spPr>
          <a:xfrm rot="19653363" flipH="1">
            <a:off x="3700005" y="2378883"/>
            <a:ext cx="10602700" cy="14641426"/>
          </a:xfrm>
          <a:custGeom>
            <a:avLst/>
            <a:gdLst>
              <a:gd name="connsiteX0" fmla="*/ 5637443 w 5637443"/>
              <a:gd name="connsiteY0" fmla="*/ 0 h 7784829"/>
              <a:gd name="connsiteX1" fmla="*/ 5637443 w 5637443"/>
              <a:gd name="connsiteY1" fmla="*/ 7784829 h 7784829"/>
              <a:gd name="connsiteX2" fmla="*/ 722035 w 5637443"/>
              <a:gd name="connsiteY2" fmla="*/ 7784829 h 7784829"/>
              <a:gd name="connsiteX3" fmla="*/ 0 w 5637443"/>
              <a:gd name="connsiteY3" fmla="*/ 6649010 h 7784829"/>
              <a:gd name="connsiteX4" fmla="*/ 3412802 w 5637443"/>
              <a:gd name="connsiteY4" fmla="*/ 6649010 h 7784829"/>
              <a:gd name="connsiteX5" fmla="*/ 3412802 w 5637443"/>
              <a:gd name="connsiteY5" fmla="*/ 1414195 h 7784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37443" h="7784829">
                <a:moveTo>
                  <a:pt x="5637443" y="0"/>
                </a:moveTo>
                <a:lnTo>
                  <a:pt x="5637443" y="7784829"/>
                </a:lnTo>
                <a:lnTo>
                  <a:pt x="722035" y="7784829"/>
                </a:lnTo>
                <a:lnTo>
                  <a:pt x="0" y="6649010"/>
                </a:lnTo>
                <a:lnTo>
                  <a:pt x="3412802" y="6649010"/>
                </a:lnTo>
                <a:lnTo>
                  <a:pt x="3412802" y="1414195"/>
                </a:lnTo>
                <a:close/>
              </a:path>
            </a:pathLst>
          </a:custGeom>
          <a:solidFill>
            <a:schemeClr val="accent1">
              <a:lumMod val="75000"/>
              <a:alpha val="28000"/>
            </a:schemeClr>
          </a:solidFill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平行四边形 7"/>
          <p:cNvSpPr/>
          <p:nvPr userDrawn="1"/>
        </p:nvSpPr>
        <p:spPr>
          <a:xfrm flipH="1">
            <a:off x="9419768" y="0"/>
            <a:ext cx="2946402" cy="2804409"/>
          </a:xfrm>
          <a:prstGeom prst="parallelogram">
            <a:avLst>
              <a:gd name="adj" fmla="val 63482"/>
            </a:avLst>
          </a:prstGeom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任意多边形: 形状 13"/>
          <p:cNvSpPr/>
          <p:nvPr userDrawn="1"/>
        </p:nvSpPr>
        <p:spPr>
          <a:xfrm rot="19653363" flipH="1">
            <a:off x="-564374" y="-3407448"/>
            <a:ext cx="11927378" cy="16470694"/>
          </a:xfrm>
          <a:custGeom>
            <a:avLst/>
            <a:gdLst>
              <a:gd name="connsiteX0" fmla="*/ 5637443 w 5637443"/>
              <a:gd name="connsiteY0" fmla="*/ 0 h 7784829"/>
              <a:gd name="connsiteX1" fmla="*/ 5637443 w 5637443"/>
              <a:gd name="connsiteY1" fmla="*/ 7784829 h 7784829"/>
              <a:gd name="connsiteX2" fmla="*/ 722035 w 5637443"/>
              <a:gd name="connsiteY2" fmla="*/ 7784829 h 7784829"/>
              <a:gd name="connsiteX3" fmla="*/ 0 w 5637443"/>
              <a:gd name="connsiteY3" fmla="*/ 6649010 h 7784829"/>
              <a:gd name="connsiteX4" fmla="*/ 3412802 w 5637443"/>
              <a:gd name="connsiteY4" fmla="*/ 6649010 h 7784829"/>
              <a:gd name="connsiteX5" fmla="*/ 3412802 w 5637443"/>
              <a:gd name="connsiteY5" fmla="*/ 1414195 h 7784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37443" h="7784829">
                <a:moveTo>
                  <a:pt x="5637443" y="0"/>
                </a:moveTo>
                <a:lnTo>
                  <a:pt x="5637443" y="7784829"/>
                </a:lnTo>
                <a:lnTo>
                  <a:pt x="722035" y="7784829"/>
                </a:lnTo>
                <a:lnTo>
                  <a:pt x="0" y="6649010"/>
                </a:lnTo>
                <a:lnTo>
                  <a:pt x="3412802" y="6649010"/>
                </a:lnTo>
                <a:lnTo>
                  <a:pt x="3412802" y="1414195"/>
                </a:lnTo>
                <a:close/>
              </a:path>
            </a:pathLst>
          </a:custGeom>
          <a:ln>
            <a:noFill/>
          </a:ln>
          <a:effectLst>
            <a:outerShdw blurRad="939800" dist="330200" dir="1026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任意多边形: 形状 24"/>
          <p:cNvSpPr/>
          <p:nvPr userDrawn="1"/>
        </p:nvSpPr>
        <p:spPr>
          <a:xfrm rot="19653363" flipH="1">
            <a:off x="3756111" y="1510576"/>
            <a:ext cx="1128585" cy="7892647"/>
          </a:xfrm>
          <a:custGeom>
            <a:avLst/>
            <a:gdLst>
              <a:gd name="connsiteX0" fmla="*/ 1128585 w 1128585"/>
              <a:gd name="connsiteY0" fmla="*/ 0 h 7892647"/>
              <a:gd name="connsiteX1" fmla="*/ 0 w 1128585"/>
              <a:gd name="connsiteY1" fmla="*/ 717437 h 7892647"/>
              <a:gd name="connsiteX2" fmla="*/ 0 w 1128585"/>
              <a:gd name="connsiteY2" fmla="*/ 717438 h 7892647"/>
              <a:gd name="connsiteX3" fmla="*/ 561002 w 1128585"/>
              <a:gd name="connsiteY3" fmla="*/ 360811 h 7892647"/>
              <a:gd name="connsiteX4" fmla="*/ 561001 w 1128585"/>
              <a:gd name="connsiteY4" fmla="*/ 7892647 h 7892647"/>
              <a:gd name="connsiteX5" fmla="*/ 1128585 w 1128585"/>
              <a:gd name="connsiteY5" fmla="*/ 7892647 h 7892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28585" h="7892647">
                <a:moveTo>
                  <a:pt x="1128585" y="0"/>
                </a:moveTo>
                <a:lnTo>
                  <a:pt x="0" y="717437"/>
                </a:lnTo>
                <a:lnTo>
                  <a:pt x="0" y="717438"/>
                </a:lnTo>
                <a:lnTo>
                  <a:pt x="561002" y="360811"/>
                </a:lnTo>
                <a:lnTo>
                  <a:pt x="561001" y="7892647"/>
                </a:lnTo>
                <a:lnTo>
                  <a:pt x="1128585" y="7892647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100000">
                <a:schemeClr val="bg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任意多边形: 形状 16"/>
          <p:cNvSpPr/>
          <p:nvPr userDrawn="1"/>
        </p:nvSpPr>
        <p:spPr>
          <a:xfrm rot="19653363" flipH="1">
            <a:off x="2627705" y="1510575"/>
            <a:ext cx="1128586" cy="7892647"/>
          </a:xfrm>
          <a:custGeom>
            <a:avLst/>
            <a:gdLst>
              <a:gd name="connsiteX0" fmla="*/ 1128586 w 1128586"/>
              <a:gd name="connsiteY0" fmla="*/ 0 h 7892647"/>
              <a:gd name="connsiteX1" fmla="*/ 1 w 1128586"/>
              <a:gd name="connsiteY1" fmla="*/ 717437 h 7892647"/>
              <a:gd name="connsiteX2" fmla="*/ 0 w 1128586"/>
              <a:gd name="connsiteY2" fmla="*/ 7892647 h 7892647"/>
              <a:gd name="connsiteX3" fmla="*/ 1128586 w 1128586"/>
              <a:gd name="connsiteY3" fmla="*/ 7892647 h 7892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8586" h="7892647">
                <a:moveTo>
                  <a:pt x="1128586" y="0"/>
                </a:moveTo>
                <a:lnTo>
                  <a:pt x="1" y="717437"/>
                </a:lnTo>
                <a:lnTo>
                  <a:pt x="0" y="7892647"/>
                </a:lnTo>
                <a:lnTo>
                  <a:pt x="1128586" y="7892647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100000">
                <a:schemeClr val="bg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2" name="任意多边形: 形状 31"/>
          <p:cNvSpPr/>
          <p:nvPr userDrawn="1"/>
        </p:nvSpPr>
        <p:spPr>
          <a:xfrm rot="19653363" flipH="1">
            <a:off x="-805666" y="1105276"/>
            <a:ext cx="11052444" cy="15262484"/>
          </a:xfrm>
          <a:custGeom>
            <a:avLst/>
            <a:gdLst>
              <a:gd name="connsiteX0" fmla="*/ 5637443 w 5637443"/>
              <a:gd name="connsiteY0" fmla="*/ 0 h 7784829"/>
              <a:gd name="connsiteX1" fmla="*/ 5637443 w 5637443"/>
              <a:gd name="connsiteY1" fmla="*/ 7784829 h 7784829"/>
              <a:gd name="connsiteX2" fmla="*/ 722035 w 5637443"/>
              <a:gd name="connsiteY2" fmla="*/ 7784829 h 7784829"/>
              <a:gd name="connsiteX3" fmla="*/ 0 w 5637443"/>
              <a:gd name="connsiteY3" fmla="*/ 6649010 h 7784829"/>
              <a:gd name="connsiteX4" fmla="*/ 3412802 w 5637443"/>
              <a:gd name="connsiteY4" fmla="*/ 6649010 h 7784829"/>
              <a:gd name="connsiteX5" fmla="*/ 3412802 w 5637443"/>
              <a:gd name="connsiteY5" fmla="*/ 1414195 h 7784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37443" h="7784829">
                <a:moveTo>
                  <a:pt x="5637443" y="0"/>
                </a:moveTo>
                <a:lnTo>
                  <a:pt x="5637443" y="7784829"/>
                </a:lnTo>
                <a:lnTo>
                  <a:pt x="722035" y="7784829"/>
                </a:lnTo>
                <a:lnTo>
                  <a:pt x="0" y="6649010"/>
                </a:lnTo>
                <a:lnTo>
                  <a:pt x="3412802" y="6649010"/>
                </a:lnTo>
                <a:lnTo>
                  <a:pt x="3412802" y="1414195"/>
                </a:lnTo>
                <a:close/>
              </a:path>
            </a:pathLst>
          </a:custGeom>
          <a:solidFill>
            <a:schemeClr val="bg1">
              <a:alpha val="13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6" name="任意多边形: 形状 25"/>
          <p:cNvSpPr/>
          <p:nvPr userDrawn="1"/>
        </p:nvSpPr>
        <p:spPr>
          <a:xfrm rot="19653363" flipH="1">
            <a:off x="-921959" y="1324034"/>
            <a:ext cx="11052444" cy="15262484"/>
          </a:xfrm>
          <a:custGeom>
            <a:avLst/>
            <a:gdLst>
              <a:gd name="connsiteX0" fmla="*/ 5637443 w 5637443"/>
              <a:gd name="connsiteY0" fmla="*/ 0 h 7784829"/>
              <a:gd name="connsiteX1" fmla="*/ 5637443 w 5637443"/>
              <a:gd name="connsiteY1" fmla="*/ 7784829 h 7784829"/>
              <a:gd name="connsiteX2" fmla="*/ 722035 w 5637443"/>
              <a:gd name="connsiteY2" fmla="*/ 7784829 h 7784829"/>
              <a:gd name="connsiteX3" fmla="*/ 0 w 5637443"/>
              <a:gd name="connsiteY3" fmla="*/ 6649010 h 7784829"/>
              <a:gd name="connsiteX4" fmla="*/ 3412802 w 5637443"/>
              <a:gd name="connsiteY4" fmla="*/ 6649010 h 7784829"/>
              <a:gd name="connsiteX5" fmla="*/ 3412802 w 5637443"/>
              <a:gd name="connsiteY5" fmla="*/ 1414195 h 7784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37443" h="7784829">
                <a:moveTo>
                  <a:pt x="5637443" y="0"/>
                </a:moveTo>
                <a:lnTo>
                  <a:pt x="5637443" y="7784829"/>
                </a:lnTo>
                <a:lnTo>
                  <a:pt x="722035" y="7784829"/>
                </a:lnTo>
                <a:lnTo>
                  <a:pt x="0" y="6649010"/>
                </a:lnTo>
                <a:lnTo>
                  <a:pt x="3412802" y="6649010"/>
                </a:lnTo>
                <a:lnTo>
                  <a:pt x="3412802" y="1414195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ffectLst>
            <a:innerShdw blurRad="546100" dist="63500" dir="12300000">
              <a:prstClr val="black">
                <a:alpha val="2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任意多边形: 形状 5"/>
          <p:cNvSpPr/>
          <p:nvPr userDrawn="1"/>
        </p:nvSpPr>
        <p:spPr>
          <a:xfrm rot="19653363" flipH="1">
            <a:off x="11376689" y="-2119027"/>
            <a:ext cx="5637443" cy="7784829"/>
          </a:xfrm>
          <a:custGeom>
            <a:avLst/>
            <a:gdLst>
              <a:gd name="connsiteX0" fmla="*/ 5637443 w 5637443"/>
              <a:gd name="connsiteY0" fmla="*/ 0 h 7784829"/>
              <a:gd name="connsiteX1" fmla="*/ 5637443 w 5637443"/>
              <a:gd name="connsiteY1" fmla="*/ 7784829 h 7784829"/>
              <a:gd name="connsiteX2" fmla="*/ 722035 w 5637443"/>
              <a:gd name="connsiteY2" fmla="*/ 7784829 h 7784829"/>
              <a:gd name="connsiteX3" fmla="*/ 0 w 5637443"/>
              <a:gd name="connsiteY3" fmla="*/ 6649010 h 7784829"/>
              <a:gd name="connsiteX4" fmla="*/ 3412802 w 5637443"/>
              <a:gd name="connsiteY4" fmla="*/ 6649010 h 7784829"/>
              <a:gd name="connsiteX5" fmla="*/ 3412802 w 5637443"/>
              <a:gd name="connsiteY5" fmla="*/ 1414195 h 7784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37443" h="7784829">
                <a:moveTo>
                  <a:pt x="5637443" y="0"/>
                </a:moveTo>
                <a:lnTo>
                  <a:pt x="5637443" y="7784829"/>
                </a:lnTo>
                <a:lnTo>
                  <a:pt x="722035" y="7784829"/>
                </a:lnTo>
                <a:lnTo>
                  <a:pt x="0" y="6649010"/>
                </a:lnTo>
                <a:lnTo>
                  <a:pt x="3412802" y="6649010"/>
                </a:lnTo>
                <a:lnTo>
                  <a:pt x="3412802" y="1414195"/>
                </a:lnTo>
                <a:close/>
              </a:path>
            </a:pathLst>
          </a:custGeom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0" name="平行四边形 39"/>
          <p:cNvSpPr/>
          <p:nvPr userDrawn="1"/>
        </p:nvSpPr>
        <p:spPr>
          <a:xfrm flipH="1">
            <a:off x="2592613" y="2272921"/>
            <a:ext cx="559081" cy="446990"/>
          </a:xfrm>
          <a:prstGeom prst="parallelogram">
            <a:avLst>
              <a:gd name="adj" fmla="val 64680"/>
            </a:avLst>
          </a:prstGeom>
          <a:solidFill>
            <a:schemeClr val="accent3">
              <a:alpha val="35000"/>
            </a:schemeClr>
          </a:solidFill>
          <a:ln>
            <a:noFill/>
          </a:ln>
          <a:effectLst>
            <a:outerShdw blurRad="812800" dist="406400" dir="1200000" sx="116000" sy="116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9" name="平行四边形 38"/>
          <p:cNvSpPr/>
          <p:nvPr userDrawn="1"/>
        </p:nvSpPr>
        <p:spPr>
          <a:xfrm flipH="1">
            <a:off x="2946893" y="2272921"/>
            <a:ext cx="804264" cy="446990"/>
          </a:xfrm>
          <a:prstGeom prst="parallelogram">
            <a:avLst>
              <a:gd name="adj" fmla="val 64680"/>
            </a:avLst>
          </a:prstGeom>
          <a:solidFill>
            <a:schemeClr val="accent3"/>
          </a:solidFill>
          <a:ln>
            <a:noFill/>
          </a:ln>
          <a:effectLst>
            <a:outerShdw blurRad="812800" dist="406400" dir="1200000" sx="116000" sy="116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平行四边形 17"/>
          <p:cNvSpPr/>
          <p:nvPr userDrawn="1"/>
        </p:nvSpPr>
        <p:spPr>
          <a:xfrm flipH="1">
            <a:off x="2112134" y="-41134"/>
            <a:ext cx="8242703" cy="2462879"/>
          </a:xfrm>
          <a:prstGeom prst="parallelogram">
            <a:avLst>
              <a:gd name="adj" fmla="val 64680"/>
            </a:avLst>
          </a:prstGeom>
          <a:solidFill>
            <a:schemeClr val="accent3">
              <a:lumMod val="20000"/>
              <a:lumOff val="80000"/>
              <a:alpha val="62000"/>
            </a:schemeClr>
          </a:solidFill>
          <a:ln>
            <a:noFill/>
          </a:ln>
          <a:effectLst>
            <a:outerShdw blurRad="812800" dist="406400" dir="1200000" sx="116000" sy="116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5" name="平行四边形 34"/>
          <p:cNvSpPr/>
          <p:nvPr userDrawn="1"/>
        </p:nvSpPr>
        <p:spPr>
          <a:xfrm flipH="1">
            <a:off x="9118695" y="0"/>
            <a:ext cx="5483984" cy="5219699"/>
          </a:xfrm>
          <a:prstGeom prst="parallelogram">
            <a:avLst>
              <a:gd name="adj" fmla="val 63482"/>
            </a:avLst>
          </a:prstGeom>
          <a:gradFill flip="none" rotWithShape="1">
            <a:gsLst>
              <a:gs pos="0">
                <a:schemeClr val="accent1">
                  <a:alpha val="15000"/>
                </a:schemeClr>
              </a:gs>
              <a:gs pos="100000">
                <a:schemeClr val="accent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6" name="平行四边形 35"/>
          <p:cNvSpPr/>
          <p:nvPr userDrawn="1"/>
        </p:nvSpPr>
        <p:spPr>
          <a:xfrm flipH="1">
            <a:off x="6095922" y="-4248151"/>
            <a:ext cx="8782349" cy="5219699"/>
          </a:xfrm>
          <a:prstGeom prst="parallelogram">
            <a:avLst>
              <a:gd name="adj" fmla="val 63482"/>
            </a:avLst>
          </a:prstGeom>
          <a:gradFill flip="none" rotWithShape="1">
            <a:gsLst>
              <a:gs pos="0">
                <a:schemeClr val="accent1">
                  <a:alpha val="15000"/>
                </a:schemeClr>
              </a:gs>
              <a:gs pos="100000">
                <a:schemeClr val="accent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9" name="任意多边形: 形状 28"/>
          <p:cNvSpPr/>
          <p:nvPr userDrawn="1"/>
        </p:nvSpPr>
        <p:spPr>
          <a:xfrm flipH="1">
            <a:off x="3809213" y="2433401"/>
            <a:ext cx="1590101" cy="1991198"/>
          </a:xfrm>
          <a:custGeom>
            <a:avLst/>
            <a:gdLst>
              <a:gd name="connsiteX0" fmla="*/ 1590101 w 1590101"/>
              <a:gd name="connsiteY0" fmla="*/ 0 h 1991198"/>
              <a:gd name="connsiteX1" fmla="*/ 1287907 w 1590101"/>
              <a:gd name="connsiteY1" fmla="*/ 0 h 1991198"/>
              <a:gd name="connsiteX2" fmla="*/ 0 w 1590101"/>
              <a:gd name="connsiteY2" fmla="*/ 1991198 h 1991198"/>
              <a:gd name="connsiteX3" fmla="*/ 302194 w 1590101"/>
              <a:gd name="connsiteY3" fmla="*/ 1991198 h 1991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90101" h="1991198">
                <a:moveTo>
                  <a:pt x="1590101" y="0"/>
                </a:moveTo>
                <a:lnTo>
                  <a:pt x="1287907" y="0"/>
                </a:lnTo>
                <a:lnTo>
                  <a:pt x="0" y="1991198"/>
                </a:lnTo>
                <a:lnTo>
                  <a:pt x="302194" y="1991198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100000">
                <a:schemeClr val="bg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3" name="Title 7"/>
          <p:cNvSpPr>
            <a:spLocks noGrp="1"/>
          </p:cNvSpPr>
          <p:nvPr>
            <p:ph type="title"/>
          </p:nvPr>
        </p:nvSpPr>
        <p:spPr>
          <a:xfrm>
            <a:off x="3704942" y="146732"/>
            <a:ext cx="5138239" cy="1835566"/>
          </a:xfrm>
          <a:prstGeom prst="rect">
            <a:avLst/>
          </a:prstGeom>
        </p:spPr>
        <p:txBody>
          <a:bodyPr anchor="ctr"/>
          <a:lstStyle>
            <a:lvl1pPr>
              <a:defRPr b="1">
                <a:solidFill>
                  <a:srgbClr val="AA790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4" name="Subtitle 2"/>
          <p:cNvSpPr>
            <a:spLocks noGrp="1"/>
          </p:cNvSpPr>
          <p:nvPr>
            <p:ph type="subTitle" idx="1"/>
          </p:nvPr>
        </p:nvSpPr>
        <p:spPr>
          <a:xfrm>
            <a:off x="3704942" y="1983669"/>
            <a:ext cx="6759972" cy="446989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3200">
                <a:solidFill>
                  <a:srgbClr val="003366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3" name="Rectangle 2"/>
          <p:cNvSpPr/>
          <p:nvPr userDrawn="1"/>
        </p:nvSpPr>
        <p:spPr>
          <a:xfrm>
            <a:off x="-4679599" y="-4289523"/>
            <a:ext cx="23341956" cy="4289523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1" name="Rectangle 30"/>
          <p:cNvSpPr/>
          <p:nvPr userDrawn="1"/>
        </p:nvSpPr>
        <p:spPr>
          <a:xfrm>
            <a:off x="12191999" y="0"/>
            <a:ext cx="6470357" cy="18721706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7" name="Rectangle 36"/>
          <p:cNvSpPr/>
          <p:nvPr userDrawn="1"/>
        </p:nvSpPr>
        <p:spPr>
          <a:xfrm>
            <a:off x="-4679598" y="-1"/>
            <a:ext cx="4679597" cy="18721705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1" name="Rectangle 40"/>
          <p:cNvSpPr/>
          <p:nvPr userDrawn="1"/>
        </p:nvSpPr>
        <p:spPr>
          <a:xfrm>
            <a:off x="0" y="6857999"/>
            <a:ext cx="12191997" cy="11863705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Graphic 17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94407" y="256191"/>
            <a:ext cx="2286000" cy="59934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075 0.04838 L -2.08333E-7 0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31" y="-2431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2000" fill="hold"/>
                                        <p:tgtEl>
                                          <p:spTgt spid="38"/>
                                        </p:tgtEl>
                                      </p:cBhvr>
                                      <p:by x="150000" y="150000"/>
                                      <p:from x="109677" y="109677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0" y="0"/>
            <a:ext cx="3330470" cy="739776"/>
            <a:chOff x="0" y="0"/>
            <a:chExt cx="3330470" cy="739776"/>
          </a:xfrm>
        </p:grpSpPr>
        <p:grpSp>
          <p:nvGrpSpPr>
            <p:cNvPr id="12" name="组合 11"/>
            <p:cNvGrpSpPr/>
            <p:nvPr userDrawn="1"/>
          </p:nvGrpSpPr>
          <p:grpSpPr>
            <a:xfrm>
              <a:off x="142298" y="65071"/>
              <a:ext cx="1182090" cy="630862"/>
              <a:chOff x="6624541" y="159009"/>
              <a:chExt cx="731216" cy="390238"/>
            </a:xfrm>
          </p:grpSpPr>
          <p:sp>
            <p:nvSpPr>
              <p:cNvPr id="13" name="任意多边形 12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4" name="任意多边形 13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gradFill flip="none" rotWithShape="1">
                <a:gsLst>
                  <a:gs pos="29000">
                    <a:schemeClr val="accent1">
                      <a:lumMod val="75000"/>
                    </a:schemeClr>
                  </a:gs>
                  <a:gs pos="57000">
                    <a:schemeClr val="accent1">
                      <a:lumMod val="75000"/>
                      <a:alpha val="0"/>
                    </a:schemeClr>
                  </a:gs>
                </a:gsLst>
                <a:lin ang="2700000" scaled="0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9" name="任意多边形 28"/>
            <p:cNvSpPr/>
            <p:nvPr userDrawn="1"/>
          </p:nvSpPr>
          <p:spPr>
            <a:xfrm>
              <a:off x="0" y="1"/>
              <a:ext cx="2975322" cy="739775"/>
            </a:xfrm>
            <a:custGeom>
              <a:avLst/>
              <a:gdLst>
                <a:gd name="connsiteX0" fmla="*/ 0 w 2975322"/>
                <a:gd name="connsiteY0" fmla="*/ 0 h 739775"/>
                <a:gd name="connsiteX1" fmla="*/ 2975322 w 2975322"/>
                <a:gd name="connsiteY1" fmla="*/ 0 h 739775"/>
                <a:gd name="connsiteX2" fmla="*/ 2852807 w 2975322"/>
                <a:gd name="connsiteY2" fmla="*/ 121704 h 739775"/>
                <a:gd name="connsiteX3" fmla="*/ 794910 w 2975322"/>
                <a:gd name="connsiteY3" fmla="*/ 121704 h 739775"/>
                <a:gd name="connsiteX4" fmla="*/ 225889 w 2975322"/>
                <a:gd name="connsiteY4" fmla="*/ 739775 h 739775"/>
                <a:gd name="connsiteX5" fmla="*/ 0 w 2975322"/>
                <a:gd name="connsiteY5" fmla="*/ 739775 h 73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75322" h="739775">
                  <a:moveTo>
                    <a:pt x="0" y="0"/>
                  </a:moveTo>
                  <a:lnTo>
                    <a:pt x="2975322" y="0"/>
                  </a:lnTo>
                  <a:lnTo>
                    <a:pt x="2852807" y="121704"/>
                  </a:lnTo>
                  <a:lnTo>
                    <a:pt x="794910" y="121704"/>
                  </a:lnTo>
                  <a:lnTo>
                    <a:pt x="225889" y="739775"/>
                  </a:lnTo>
                  <a:lnTo>
                    <a:pt x="0" y="739775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6" name="直角三角形 15"/>
            <p:cNvSpPr/>
            <p:nvPr userDrawn="1"/>
          </p:nvSpPr>
          <p:spPr>
            <a:xfrm flipV="1">
              <a:off x="0" y="0"/>
              <a:ext cx="388144" cy="388144"/>
            </a:xfrm>
            <a:prstGeom prst="rtTriangle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7" name="任意多边形 16"/>
            <p:cNvSpPr/>
            <p:nvPr userDrawn="1"/>
          </p:nvSpPr>
          <p:spPr>
            <a:xfrm>
              <a:off x="2" y="0"/>
              <a:ext cx="606259" cy="252413"/>
            </a:xfrm>
            <a:custGeom>
              <a:avLst/>
              <a:gdLst>
                <a:gd name="connsiteX0" fmla="*/ 0 w 2353883"/>
                <a:gd name="connsiteY0" fmla="*/ 0 h 980028"/>
                <a:gd name="connsiteX1" fmla="*/ 2353883 w 2353883"/>
                <a:gd name="connsiteY1" fmla="*/ 0 h 980028"/>
                <a:gd name="connsiteX2" fmla="*/ 1367320 w 2353883"/>
                <a:gd name="connsiteY2" fmla="*/ 980028 h 980028"/>
                <a:gd name="connsiteX3" fmla="*/ 0 w 2353883"/>
                <a:gd name="connsiteY3" fmla="*/ 980028 h 9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53883" h="980028">
                  <a:moveTo>
                    <a:pt x="0" y="0"/>
                  </a:moveTo>
                  <a:lnTo>
                    <a:pt x="2353883" y="0"/>
                  </a:lnTo>
                  <a:lnTo>
                    <a:pt x="1367320" y="980028"/>
                  </a:lnTo>
                  <a:lnTo>
                    <a:pt x="0" y="980028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8" name="任意多边形 17"/>
            <p:cNvSpPr/>
            <p:nvPr userDrawn="1"/>
          </p:nvSpPr>
          <p:spPr>
            <a:xfrm>
              <a:off x="2034063" y="1"/>
              <a:ext cx="1011871" cy="555880"/>
            </a:xfrm>
            <a:custGeom>
              <a:avLst/>
              <a:gdLst>
                <a:gd name="connsiteX0" fmla="*/ 837397 w 1514221"/>
                <a:gd name="connsiteY0" fmla="*/ 0 h 831850"/>
                <a:gd name="connsiteX1" fmla="*/ 1116227 w 1514221"/>
                <a:gd name="connsiteY1" fmla="*/ 0 h 831850"/>
                <a:gd name="connsiteX2" fmla="*/ 1235391 w 1514221"/>
                <a:gd name="connsiteY2" fmla="*/ 0 h 831850"/>
                <a:gd name="connsiteX3" fmla="*/ 1514221 w 1514221"/>
                <a:gd name="connsiteY3" fmla="*/ 0 h 831850"/>
                <a:gd name="connsiteX4" fmla="*/ 676825 w 1514221"/>
                <a:gd name="connsiteY4" fmla="*/ 831850 h 831850"/>
                <a:gd name="connsiteX5" fmla="*/ 397995 w 1514221"/>
                <a:gd name="connsiteY5" fmla="*/ 831850 h 831850"/>
                <a:gd name="connsiteX6" fmla="*/ 278830 w 1514221"/>
                <a:gd name="connsiteY6" fmla="*/ 831850 h 831850"/>
                <a:gd name="connsiteX7" fmla="*/ 0 w 1514221"/>
                <a:gd name="connsiteY7" fmla="*/ 831850 h 831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14221" h="831850">
                  <a:moveTo>
                    <a:pt x="837397" y="0"/>
                  </a:moveTo>
                  <a:lnTo>
                    <a:pt x="1116227" y="0"/>
                  </a:lnTo>
                  <a:lnTo>
                    <a:pt x="1235391" y="0"/>
                  </a:lnTo>
                  <a:lnTo>
                    <a:pt x="1514221" y="0"/>
                  </a:lnTo>
                  <a:lnTo>
                    <a:pt x="676825" y="831850"/>
                  </a:lnTo>
                  <a:lnTo>
                    <a:pt x="397995" y="831850"/>
                  </a:lnTo>
                  <a:lnTo>
                    <a:pt x="278830" y="831850"/>
                  </a:lnTo>
                  <a:lnTo>
                    <a:pt x="0" y="83185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9" name="任意多边形 18"/>
            <p:cNvSpPr/>
            <p:nvPr userDrawn="1"/>
          </p:nvSpPr>
          <p:spPr>
            <a:xfrm>
              <a:off x="2659732" y="1"/>
              <a:ext cx="670738" cy="446886"/>
            </a:xfrm>
            <a:custGeom>
              <a:avLst/>
              <a:gdLst>
                <a:gd name="connsiteX0" fmla="*/ 552910 w 824374"/>
                <a:gd name="connsiteY0" fmla="*/ 0 h 549247"/>
                <a:gd name="connsiteX1" fmla="*/ 824374 w 824374"/>
                <a:gd name="connsiteY1" fmla="*/ 0 h 549247"/>
                <a:gd name="connsiteX2" fmla="*/ 271464 w 824374"/>
                <a:gd name="connsiteY2" fmla="*/ 549247 h 549247"/>
                <a:gd name="connsiteX3" fmla="*/ 0 w 824374"/>
                <a:gd name="connsiteY3" fmla="*/ 549247 h 549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4374" h="549247">
                  <a:moveTo>
                    <a:pt x="552910" y="0"/>
                  </a:moveTo>
                  <a:lnTo>
                    <a:pt x="824374" y="0"/>
                  </a:lnTo>
                  <a:lnTo>
                    <a:pt x="271464" y="549247"/>
                  </a:lnTo>
                  <a:lnTo>
                    <a:pt x="0" y="549247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21" name="任意多边形 20"/>
          <p:cNvSpPr/>
          <p:nvPr userDrawn="1"/>
        </p:nvSpPr>
        <p:spPr>
          <a:xfrm>
            <a:off x="-339254" y="546773"/>
            <a:ext cx="824374" cy="549247"/>
          </a:xfrm>
          <a:custGeom>
            <a:avLst/>
            <a:gdLst>
              <a:gd name="connsiteX0" fmla="*/ 552910 w 824374"/>
              <a:gd name="connsiteY0" fmla="*/ 0 h 549247"/>
              <a:gd name="connsiteX1" fmla="*/ 824374 w 824374"/>
              <a:gd name="connsiteY1" fmla="*/ 0 h 549247"/>
              <a:gd name="connsiteX2" fmla="*/ 271464 w 824374"/>
              <a:gd name="connsiteY2" fmla="*/ 549247 h 549247"/>
              <a:gd name="connsiteX3" fmla="*/ 0 w 824374"/>
              <a:gd name="connsiteY3" fmla="*/ 549247 h 549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374" h="549247">
                <a:moveTo>
                  <a:pt x="552910" y="0"/>
                </a:moveTo>
                <a:lnTo>
                  <a:pt x="824374" y="0"/>
                </a:lnTo>
                <a:lnTo>
                  <a:pt x="271464" y="549247"/>
                </a:lnTo>
                <a:lnTo>
                  <a:pt x="0" y="549247"/>
                </a:lnTo>
                <a:close/>
              </a:path>
            </a:pathLst>
          </a:custGeom>
          <a:gradFill>
            <a:gsLst>
              <a:gs pos="0">
                <a:schemeClr val="bg1"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2" name="直接连接符 21"/>
          <p:cNvCxnSpPr/>
          <p:nvPr userDrawn="1"/>
        </p:nvCxnSpPr>
        <p:spPr>
          <a:xfrm>
            <a:off x="0" y="843113"/>
            <a:ext cx="11964987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平行四边形 22"/>
          <p:cNvSpPr/>
          <p:nvPr userDrawn="1"/>
        </p:nvSpPr>
        <p:spPr>
          <a:xfrm>
            <a:off x="11798295" y="685489"/>
            <a:ext cx="166692" cy="97239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平行四边形 23"/>
          <p:cNvSpPr/>
          <p:nvPr userDrawn="1"/>
        </p:nvSpPr>
        <p:spPr>
          <a:xfrm>
            <a:off x="11631603" y="685489"/>
            <a:ext cx="166692" cy="97239"/>
          </a:xfrm>
          <a:prstGeom prst="parallelogram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" name="Rectangle 6"/>
          <p:cNvSpPr/>
          <p:nvPr/>
        </p:nvSpPr>
        <p:spPr>
          <a:xfrm flipV="1">
            <a:off x="0" y="6504449"/>
            <a:ext cx="12192000" cy="365124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4896643" y="6476843"/>
            <a:ext cx="2171700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DSA | HKUST(GZ)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106487" y="156576"/>
            <a:ext cx="9336257" cy="6308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defRPr lang="en-US" altLang="en-US" sz="3600" b="1" strike="noStrike" kern="1200" spc="0" baseline="0" dirty="0" smtClean="0">
                <a:solidFill>
                  <a:srgbClr val="003366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838200" y="1371600"/>
            <a:ext cx="10515600" cy="4680000"/>
          </a:xfrm>
          <a:prstGeom prst="rect">
            <a:avLst/>
          </a:prstGeom>
        </p:spPr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685800" indent="-228600">
              <a:buFont typeface="System Font Regular"/>
              <a:buChar char="–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600200" indent="-228600">
              <a:buFont typeface="System Font Regular"/>
              <a:buChar char="–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  <a:endParaRPr lang="en-GB" dirty="0"/>
          </a:p>
          <a:p>
            <a:pPr lvl="1"/>
            <a:r>
              <a:rPr lang="en-GB" dirty="0"/>
              <a:t>Second level</a:t>
            </a:r>
            <a:endParaRPr lang="en-GB" dirty="0"/>
          </a:p>
          <a:p>
            <a:pPr lvl="2"/>
            <a:r>
              <a:rPr lang="en-GB" dirty="0"/>
              <a:t>Third level</a:t>
            </a:r>
            <a:endParaRPr lang="en-GB" dirty="0"/>
          </a:p>
          <a:p>
            <a:pPr lvl="3"/>
            <a:r>
              <a:rPr lang="en-GB" dirty="0"/>
              <a:t>Fourth level</a:t>
            </a:r>
            <a:endParaRPr lang="en-GB" dirty="0"/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3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51772" y="6515381"/>
            <a:ext cx="740228" cy="365125"/>
          </a:xfrm>
          <a:prstGeom prst="rect">
            <a:avLst/>
          </a:prstGeom>
        </p:spPr>
        <p:txBody>
          <a:bodyPr anchor="ctr"/>
          <a:lstStyle>
            <a:lvl1pPr>
              <a:defRPr sz="22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48D484B4-D9FB-CC40-86CD-AFBD26B2E985}" type="slidenum">
              <a:rPr lang="en-US" smtClean="0"/>
            </a:fld>
            <a:endParaRPr lang="en-US" dirty="0"/>
          </a:p>
        </p:txBody>
      </p:sp>
      <p:sp>
        <p:nvSpPr>
          <p:cNvPr id="26" name="文本框 30"/>
          <p:cNvSpPr txBox="1"/>
          <p:nvPr userDrawn="1"/>
        </p:nvSpPr>
        <p:spPr>
          <a:xfrm>
            <a:off x="142298" y="6473952"/>
            <a:ext cx="1278571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Jing Tang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4" name="Graphic 16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42744" y="190354"/>
            <a:ext cx="1645920" cy="43152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0" y="0"/>
            <a:ext cx="3330470" cy="739776"/>
            <a:chOff x="0" y="0"/>
            <a:chExt cx="3330470" cy="739776"/>
          </a:xfrm>
        </p:grpSpPr>
        <p:grpSp>
          <p:nvGrpSpPr>
            <p:cNvPr id="12" name="组合 11"/>
            <p:cNvGrpSpPr/>
            <p:nvPr userDrawn="1"/>
          </p:nvGrpSpPr>
          <p:grpSpPr>
            <a:xfrm>
              <a:off x="142298" y="65071"/>
              <a:ext cx="1182090" cy="630862"/>
              <a:chOff x="6624541" y="159009"/>
              <a:chExt cx="731216" cy="390238"/>
            </a:xfrm>
          </p:grpSpPr>
          <p:sp>
            <p:nvSpPr>
              <p:cNvPr id="13" name="任意多边形 12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4" name="任意多边形 13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gradFill flip="none" rotWithShape="1">
                <a:gsLst>
                  <a:gs pos="29000">
                    <a:schemeClr val="accent1">
                      <a:lumMod val="75000"/>
                    </a:schemeClr>
                  </a:gs>
                  <a:gs pos="57000">
                    <a:schemeClr val="accent1">
                      <a:lumMod val="75000"/>
                      <a:alpha val="0"/>
                    </a:schemeClr>
                  </a:gs>
                </a:gsLst>
                <a:lin ang="2700000" scaled="0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9" name="任意多边形 28"/>
            <p:cNvSpPr/>
            <p:nvPr userDrawn="1"/>
          </p:nvSpPr>
          <p:spPr>
            <a:xfrm>
              <a:off x="0" y="1"/>
              <a:ext cx="2975322" cy="739775"/>
            </a:xfrm>
            <a:custGeom>
              <a:avLst/>
              <a:gdLst>
                <a:gd name="connsiteX0" fmla="*/ 0 w 2975322"/>
                <a:gd name="connsiteY0" fmla="*/ 0 h 739775"/>
                <a:gd name="connsiteX1" fmla="*/ 2975322 w 2975322"/>
                <a:gd name="connsiteY1" fmla="*/ 0 h 739775"/>
                <a:gd name="connsiteX2" fmla="*/ 2852807 w 2975322"/>
                <a:gd name="connsiteY2" fmla="*/ 121704 h 739775"/>
                <a:gd name="connsiteX3" fmla="*/ 794910 w 2975322"/>
                <a:gd name="connsiteY3" fmla="*/ 121704 h 739775"/>
                <a:gd name="connsiteX4" fmla="*/ 225889 w 2975322"/>
                <a:gd name="connsiteY4" fmla="*/ 739775 h 739775"/>
                <a:gd name="connsiteX5" fmla="*/ 0 w 2975322"/>
                <a:gd name="connsiteY5" fmla="*/ 739775 h 73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75322" h="739775">
                  <a:moveTo>
                    <a:pt x="0" y="0"/>
                  </a:moveTo>
                  <a:lnTo>
                    <a:pt x="2975322" y="0"/>
                  </a:lnTo>
                  <a:lnTo>
                    <a:pt x="2852807" y="121704"/>
                  </a:lnTo>
                  <a:lnTo>
                    <a:pt x="794910" y="121704"/>
                  </a:lnTo>
                  <a:lnTo>
                    <a:pt x="225889" y="739775"/>
                  </a:lnTo>
                  <a:lnTo>
                    <a:pt x="0" y="739775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6" name="直角三角形 15"/>
            <p:cNvSpPr/>
            <p:nvPr userDrawn="1"/>
          </p:nvSpPr>
          <p:spPr>
            <a:xfrm flipV="1">
              <a:off x="0" y="0"/>
              <a:ext cx="388144" cy="388144"/>
            </a:xfrm>
            <a:prstGeom prst="rtTriangle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7" name="任意多边形 16"/>
            <p:cNvSpPr/>
            <p:nvPr userDrawn="1"/>
          </p:nvSpPr>
          <p:spPr>
            <a:xfrm>
              <a:off x="2" y="0"/>
              <a:ext cx="606259" cy="252413"/>
            </a:xfrm>
            <a:custGeom>
              <a:avLst/>
              <a:gdLst>
                <a:gd name="connsiteX0" fmla="*/ 0 w 2353883"/>
                <a:gd name="connsiteY0" fmla="*/ 0 h 980028"/>
                <a:gd name="connsiteX1" fmla="*/ 2353883 w 2353883"/>
                <a:gd name="connsiteY1" fmla="*/ 0 h 980028"/>
                <a:gd name="connsiteX2" fmla="*/ 1367320 w 2353883"/>
                <a:gd name="connsiteY2" fmla="*/ 980028 h 980028"/>
                <a:gd name="connsiteX3" fmla="*/ 0 w 2353883"/>
                <a:gd name="connsiteY3" fmla="*/ 980028 h 9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53883" h="980028">
                  <a:moveTo>
                    <a:pt x="0" y="0"/>
                  </a:moveTo>
                  <a:lnTo>
                    <a:pt x="2353883" y="0"/>
                  </a:lnTo>
                  <a:lnTo>
                    <a:pt x="1367320" y="980028"/>
                  </a:lnTo>
                  <a:lnTo>
                    <a:pt x="0" y="980028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8" name="任意多边形 17"/>
            <p:cNvSpPr/>
            <p:nvPr userDrawn="1"/>
          </p:nvSpPr>
          <p:spPr>
            <a:xfrm>
              <a:off x="2034063" y="1"/>
              <a:ext cx="1011871" cy="555880"/>
            </a:xfrm>
            <a:custGeom>
              <a:avLst/>
              <a:gdLst>
                <a:gd name="connsiteX0" fmla="*/ 837397 w 1514221"/>
                <a:gd name="connsiteY0" fmla="*/ 0 h 831850"/>
                <a:gd name="connsiteX1" fmla="*/ 1116227 w 1514221"/>
                <a:gd name="connsiteY1" fmla="*/ 0 h 831850"/>
                <a:gd name="connsiteX2" fmla="*/ 1235391 w 1514221"/>
                <a:gd name="connsiteY2" fmla="*/ 0 h 831850"/>
                <a:gd name="connsiteX3" fmla="*/ 1514221 w 1514221"/>
                <a:gd name="connsiteY3" fmla="*/ 0 h 831850"/>
                <a:gd name="connsiteX4" fmla="*/ 676825 w 1514221"/>
                <a:gd name="connsiteY4" fmla="*/ 831850 h 831850"/>
                <a:gd name="connsiteX5" fmla="*/ 397995 w 1514221"/>
                <a:gd name="connsiteY5" fmla="*/ 831850 h 831850"/>
                <a:gd name="connsiteX6" fmla="*/ 278830 w 1514221"/>
                <a:gd name="connsiteY6" fmla="*/ 831850 h 831850"/>
                <a:gd name="connsiteX7" fmla="*/ 0 w 1514221"/>
                <a:gd name="connsiteY7" fmla="*/ 831850 h 831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14221" h="831850">
                  <a:moveTo>
                    <a:pt x="837397" y="0"/>
                  </a:moveTo>
                  <a:lnTo>
                    <a:pt x="1116227" y="0"/>
                  </a:lnTo>
                  <a:lnTo>
                    <a:pt x="1235391" y="0"/>
                  </a:lnTo>
                  <a:lnTo>
                    <a:pt x="1514221" y="0"/>
                  </a:lnTo>
                  <a:lnTo>
                    <a:pt x="676825" y="831850"/>
                  </a:lnTo>
                  <a:lnTo>
                    <a:pt x="397995" y="831850"/>
                  </a:lnTo>
                  <a:lnTo>
                    <a:pt x="278830" y="831850"/>
                  </a:lnTo>
                  <a:lnTo>
                    <a:pt x="0" y="83185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9" name="任意多边形 18"/>
            <p:cNvSpPr/>
            <p:nvPr userDrawn="1"/>
          </p:nvSpPr>
          <p:spPr>
            <a:xfrm>
              <a:off x="2659732" y="1"/>
              <a:ext cx="670738" cy="446886"/>
            </a:xfrm>
            <a:custGeom>
              <a:avLst/>
              <a:gdLst>
                <a:gd name="connsiteX0" fmla="*/ 552910 w 824374"/>
                <a:gd name="connsiteY0" fmla="*/ 0 h 549247"/>
                <a:gd name="connsiteX1" fmla="*/ 824374 w 824374"/>
                <a:gd name="connsiteY1" fmla="*/ 0 h 549247"/>
                <a:gd name="connsiteX2" fmla="*/ 271464 w 824374"/>
                <a:gd name="connsiteY2" fmla="*/ 549247 h 549247"/>
                <a:gd name="connsiteX3" fmla="*/ 0 w 824374"/>
                <a:gd name="connsiteY3" fmla="*/ 549247 h 549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4374" h="549247">
                  <a:moveTo>
                    <a:pt x="552910" y="0"/>
                  </a:moveTo>
                  <a:lnTo>
                    <a:pt x="824374" y="0"/>
                  </a:lnTo>
                  <a:lnTo>
                    <a:pt x="271464" y="549247"/>
                  </a:lnTo>
                  <a:lnTo>
                    <a:pt x="0" y="549247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21" name="任意多边形 20"/>
          <p:cNvSpPr/>
          <p:nvPr userDrawn="1"/>
        </p:nvSpPr>
        <p:spPr>
          <a:xfrm>
            <a:off x="-339254" y="546773"/>
            <a:ext cx="824374" cy="549247"/>
          </a:xfrm>
          <a:custGeom>
            <a:avLst/>
            <a:gdLst>
              <a:gd name="connsiteX0" fmla="*/ 552910 w 824374"/>
              <a:gd name="connsiteY0" fmla="*/ 0 h 549247"/>
              <a:gd name="connsiteX1" fmla="*/ 824374 w 824374"/>
              <a:gd name="connsiteY1" fmla="*/ 0 h 549247"/>
              <a:gd name="connsiteX2" fmla="*/ 271464 w 824374"/>
              <a:gd name="connsiteY2" fmla="*/ 549247 h 549247"/>
              <a:gd name="connsiteX3" fmla="*/ 0 w 824374"/>
              <a:gd name="connsiteY3" fmla="*/ 549247 h 549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374" h="549247">
                <a:moveTo>
                  <a:pt x="552910" y="0"/>
                </a:moveTo>
                <a:lnTo>
                  <a:pt x="824374" y="0"/>
                </a:lnTo>
                <a:lnTo>
                  <a:pt x="271464" y="549247"/>
                </a:lnTo>
                <a:lnTo>
                  <a:pt x="0" y="549247"/>
                </a:lnTo>
                <a:close/>
              </a:path>
            </a:pathLst>
          </a:custGeom>
          <a:gradFill>
            <a:gsLst>
              <a:gs pos="0">
                <a:schemeClr val="bg1"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2" name="直接连接符 21"/>
          <p:cNvCxnSpPr/>
          <p:nvPr userDrawn="1"/>
        </p:nvCxnSpPr>
        <p:spPr>
          <a:xfrm>
            <a:off x="0" y="843113"/>
            <a:ext cx="11964987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平行四边形 22"/>
          <p:cNvSpPr/>
          <p:nvPr userDrawn="1"/>
        </p:nvSpPr>
        <p:spPr>
          <a:xfrm>
            <a:off x="11798295" y="685489"/>
            <a:ext cx="166692" cy="97239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平行四边形 23"/>
          <p:cNvSpPr/>
          <p:nvPr userDrawn="1"/>
        </p:nvSpPr>
        <p:spPr>
          <a:xfrm>
            <a:off x="11631603" y="685489"/>
            <a:ext cx="166692" cy="97239"/>
          </a:xfrm>
          <a:prstGeom prst="parallelogram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" name="Rectangle 6"/>
          <p:cNvSpPr/>
          <p:nvPr/>
        </p:nvSpPr>
        <p:spPr>
          <a:xfrm flipV="1">
            <a:off x="0" y="6504449"/>
            <a:ext cx="12192000" cy="365124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4896643" y="6476843"/>
            <a:ext cx="2171700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DSA | HKUST(GZ)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106487" y="156576"/>
            <a:ext cx="9336257" cy="6308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defRPr lang="en-US" altLang="en-US" sz="3600" b="1" strike="noStrike" kern="1200" spc="0" baseline="0" dirty="0" smtClean="0">
                <a:solidFill>
                  <a:srgbClr val="003366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51772" y="6515381"/>
            <a:ext cx="740228" cy="365125"/>
          </a:xfrm>
          <a:prstGeom prst="rect">
            <a:avLst/>
          </a:prstGeom>
        </p:spPr>
        <p:txBody>
          <a:bodyPr anchor="ctr"/>
          <a:lstStyle>
            <a:lvl1pPr>
              <a:defRPr sz="22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48D484B4-D9FB-CC40-86CD-AFBD26B2E985}" type="slidenum">
              <a:rPr lang="en-US" smtClean="0"/>
            </a:fld>
            <a:endParaRPr lang="en-US" dirty="0"/>
          </a:p>
        </p:txBody>
      </p:sp>
      <p:sp>
        <p:nvSpPr>
          <p:cNvPr id="25" name="文本框 30"/>
          <p:cNvSpPr txBox="1"/>
          <p:nvPr userDrawn="1"/>
        </p:nvSpPr>
        <p:spPr>
          <a:xfrm>
            <a:off x="142298" y="6473952"/>
            <a:ext cx="1278571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Jing Tang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4" name="Graphic 16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42744" y="190354"/>
            <a:ext cx="1645920" cy="43152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0" y="0"/>
            <a:ext cx="3330470" cy="739776"/>
            <a:chOff x="0" y="0"/>
            <a:chExt cx="3330470" cy="739776"/>
          </a:xfrm>
        </p:grpSpPr>
        <p:grpSp>
          <p:nvGrpSpPr>
            <p:cNvPr id="12" name="组合 11"/>
            <p:cNvGrpSpPr/>
            <p:nvPr userDrawn="1"/>
          </p:nvGrpSpPr>
          <p:grpSpPr>
            <a:xfrm>
              <a:off x="142298" y="65071"/>
              <a:ext cx="1182090" cy="630862"/>
              <a:chOff x="6624541" y="159009"/>
              <a:chExt cx="731216" cy="390238"/>
            </a:xfrm>
          </p:grpSpPr>
          <p:sp>
            <p:nvSpPr>
              <p:cNvPr id="13" name="任意多边形 12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14" name="任意多边形 13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gradFill flip="none" rotWithShape="1">
                <a:gsLst>
                  <a:gs pos="29000">
                    <a:schemeClr val="accent1">
                      <a:lumMod val="75000"/>
                    </a:schemeClr>
                  </a:gs>
                  <a:gs pos="57000">
                    <a:schemeClr val="accent1">
                      <a:lumMod val="75000"/>
                      <a:alpha val="0"/>
                    </a:schemeClr>
                  </a:gs>
                </a:gsLst>
                <a:lin ang="2700000" scaled="0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 dirty="0">
                  <a:latin typeface="Calibri" panose="020F0502020204030204" pitchFamily="34" charset="0"/>
                </a:endParaRPr>
              </a:p>
            </p:txBody>
          </p:sp>
        </p:grpSp>
        <p:sp>
          <p:nvSpPr>
            <p:cNvPr id="29" name="任意多边形 28"/>
            <p:cNvSpPr/>
            <p:nvPr userDrawn="1"/>
          </p:nvSpPr>
          <p:spPr>
            <a:xfrm>
              <a:off x="0" y="1"/>
              <a:ext cx="2975322" cy="739775"/>
            </a:xfrm>
            <a:custGeom>
              <a:avLst/>
              <a:gdLst>
                <a:gd name="connsiteX0" fmla="*/ 0 w 2975322"/>
                <a:gd name="connsiteY0" fmla="*/ 0 h 739775"/>
                <a:gd name="connsiteX1" fmla="*/ 2975322 w 2975322"/>
                <a:gd name="connsiteY1" fmla="*/ 0 h 739775"/>
                <a:gd name="connsiteX2" fmla="*/ 2852807 w 2975322"/>
                <a:gd name="connsiteY2" fmla="*/ 121704 h 739775"/>
                <a:gd name="connsiteX3" fmla="*/ 794910 w 2975322"/>
                <a:gd name="connsiteY3" fmla="*/ 121704 h 739775"/>
                <a:gd name="connsiteX4" fmla="*/ 225889 w 2975322"/>
                <a:gd name="connsiteY4" fmla="*/ 739775 h 739775"/>
                <a:gd name="connsiteX5" fmla="*/ 0 w 2975322"/>
                <a:gd name="connsiteY5" fmla="*/ 739775 h 73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75322" h="739775">
                  <a:moveTo>
                    <a:pt x="0" y="0"/>
                  </a:moveTo>
                  <a:lnTo>
                    <a:pt x="2975322" y="0"/>
                  </a:lnTo>
                  <a:lnTo>
                    <a:pt x="2852807" y="121704"/>
                  </a:lnTo>
                  <a:lnTo>
                    <a:pt x="794910" y="121704"/>
                  </a:lnTo>
                  <a:lnTo>
                    <a:pt x="225889" y="739775"/>
                  </a:lnTo>
                  <a:lnTo>
                    <a:pt x="0" y="739775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6" name="直角三角形 15"/>
            <p:cNvSpPr/>
            <p:nvPr userDrawn="1"/>
          </p:nvSpPr>
          <p:spPr>
            <a:xfrm flipV="1">
              <a:off x="0" y="0"/>
              <a:ext cx="388144" cy="388144"/>
            </a:xfrm>
            <a:prstGeom prst="rtTriangle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7" name="任意多边形 16"/>
            <p:cNvSpPr/>
            <p:nvPr userDrawn="1"/>
          </p:nvSpPr>
          <p:spPr>
            <a:xfrm>
              <a:off x="2" y="0"/>
              <a:ext cx="606259" cy="252413"/>
            </a:xfrm>
            <a:custGeom>
              <a:avLst/>
              <a:gdLst>
                <a:gd name="connsiteX0" fmla="*/ 0 w 2353883"/>
                <a:gd name="connsiteY0" fmla="*/ 0 h 980028"/>
                <a:gd name="connsiteX1" fmla="*/ 2353883 w 2353883"/>
                <a:gd name="connsiteY1" fmla="*/ 0 h 980028"/>
                <a:gd name="connsiteX2" fmla="*/ 1367320 w 2353883"/>
                <a:gd name="connsiteY2" fmla="*/ 980028 h 980028"/>
                <a:gd name="connsiteX3" fmla="*/ 0 w 2353883"/>
                <a:gd name="connsiteY3" fmla="*/ 980028 h 9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53883" h="980028">
                  <a:moveTo>
                    <a:pt x="0" y="0"/>
                  </a:moveTo>
                  <a:lnTo>
                    <a:pt x="2353883" y="0"/>
                  </a:lnTo>
                  <a:lnTo>
                    <a:pt x="1367320" y="980028"/>
                  </a:lnTo>
                  <a:lnTo>
                    <a:pt x="0" y="980028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8" name="任意多边形 17"/>
            <p:cNvSpPr/>
            <p:nvPr userDrawn="1"/>
          </p:nvSpPr>
          <p:spPr>
            <a:xfrm>
              <a:off x="2034063" y="1"/>
              <a:ext cx="1011871" cy="555880"/>
            </a:xfrm>
            <a:custGeom>
              <a:avLst/>
              <a:gdLst>
                <a:gd name="connsiteX0" fmla="*/ 837397 w 1514221"/>
                <a:gd name="connsiteY0" fmla="*/ 0 h 831850"/>
                <a:gd name="connsiteX1" fmla="*/ 1116227 w 1514221"/>
                <a:gd name="connsiteY1" fmla="*/ 0 h 831850"/>
                <a:gd name="connsiteX2" fmla="*/ 1235391 w 1514221"/>
                <a:gd name="connsiteY2" fmla="*/ 0 h 831850"/>
                <a:gd name="connsiteX3" fmla="*/ 1514221 w 1514221"/>
                <a:gd name="connsiteY3" fmla="*/ 0 h 831850"/>
                <a:gd name="connsiteX4" fmla="*/ 676825 w 1514221"/>
                <a:gd name="connsiteY4" fmla="*/ 831850 h 831850"/>
                <a:gd name="connsiteX5" fmla="*/ 397995 w 1514221"/>
                <a:gd name="connsiteY5" fmla="*/ 831850 h 831850"/>
                <a:gd name="connsiteX6" fmla="*/ 278830 w 1514221"/>
                <a:gd name="connsiteY6" fmla="*/ 831850 h 831850"/>
                <a:gd name="connsiteX7" fmla="*/ 0 w 1514221"/>
                <a:gd name="connsiteY7" fmla="*/ 831850 h 831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14221" h="831850">
                  <a:moveTo>
                    <a:pt x="837397" y="0"/>
                  </a:moveTo>
                  <a:lnTo>
                    <a:pt x="1116227" y="0"/>
                  </a:lnTo>
                  <a:lnTo>
                    <a:pt x="1235391" y="0"/>
                  </a:lnTo>
                  <a:lnTo>
                    <a:pt x="1514221" y="0"/>
                  </a:lnTo>
                  <a:lnTo>
                    <a:pt x="676825" y="831850"/>
                  </a:lnTo>
                  <a:lnTo>
                    <a:pt x="397995" y="831850"/>
                  </a:lnTo>
                  <a:lnTo>
                    <a:pt x="278830" y="831850"/>
                  </a:lnTo>
                  <a:lnTo>
                    <a:pt x="0" y="83185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9" name="任意多边形 18"/>
            <p:cNvSpPr/>
            <p:nvPr userDrawn="1"/>
          </p:nvSpPr>
          <p:spPr>
            <a:xfrm>
              <a:off x="2659732" y="1"/>
              <a:ext cx="670738" cy="446886"/>
            </a:xfrm>
            <a:custGeom>
              <a:avLst/>
              <a:gdLst>
                <a:gd name="connsiteX0" fmla="*/ 552910 w 824374"/>
                <a:gd name="connsiteY0" fmla="*/ 0 h 549247"/>
                <a:gd name="connsiteX1" fmla="*/ 824374 w 824374"/>
                <a:gd name="connsiteY1" fmla="*/ 0 h 549247"/>
                <a:gd name="connsiteX2" fmla="*/ 271464 w 824374"/>
                <a:gd name="connsiteY2" fmla="*/ 549247 h 549247"/>
                <a:gd name="connsiteX3" fmla="*/ 0 w 824374"/>
                <a:gd name="connsiteY3" fmla="*/ 549247 h 549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4374" h="549247">
                  <a:moveTo>
                    <a:pt x="552910" y="0"/>
                  </a:moveTo>
                  <a:lnTo>
                    <a:pt x="824374" y="0"/>
                  </a:lnTo>
                  <a:lnTo>
                    <a:pt x="271464" y="549247"/>
                  </a:lnTo>
                  <a:lnTo>
                    <a:pt x="0" y="549247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</p:grpSp>
      <p:sp>
        <p:nvSpPr>
          <p:cNvPr id="21" name="任意多边形 20"/>
          <p:cNvSpPr/>
          <p:nvPr userDrawn="1"/>
        </p:nvSpPr>
        <p:spPr>
          <a:xfrm>
            <a:off x="-339254" y="546773"/>
            <a:ext cx="824374" cy="549247"/>
          </a:xfrm>
          <a:custGeom>
            <a:avLst/>
            <a:gdLst>
              <a:gd name="connsiteX0" fmla="*/ 552910 w 824374"/>
              <a:gd name="connsiteY0" fmla="*/ 0 h 549247"/>
              <a:gd name="connsiteX1" fmla="*/ 824374 w 824374"/>
              <a:gd name="connsiteY1" fmla="*/ 0 h 549247"/>
              <a:gd name="connsiteX2" fmla="*/ 271464 w 824374"/>
              <a:gd name="connsiteY2" fmla="*/ 549247 h 549247"/>
              <a:gd name="connsiteX3" fmla="*/ 0 w 824374"/>
              <a:gd name="connsiteY3" fmla="*/ 549247 h 549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374" h="549247">
                <a:moveTo>
                  <a:pt x="552910" y="0"/>
                </a:moveTo>
                <a:lnTo>
                  <a:pt x="824374" y="0"/>
                </a:lnTo>
                <a:lnTo>
                  <a:pt x="271464" y="549247"/>
                </a:lnTo>
                <a:lnTo>
                  <a:pt x="0" y="549247"/>
                </a:lnTo>
                <a:close/>
              </a:path>
            </a:pathLst>
          </a:custGeom>
          <a:gradFill>
            <a:gsLst>
              <a:gs pos="0">
                <a:schemeClr val="bg1"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dirty="0">
              <a:latin typeface="Calibri" panose="020F0502020204030204" pitchFamily="34" charset="0"/>
            </a:endParaRPr>
          </a:p>
        </p:txBody>
      </p:sp>
      <p:cxnSp>
        <p:nvCxnSpPr>
          <p:cNvPr id="22" name="直接连接符 21"/>
          <p:cNvCxnSpPr/>
          <p:nvPr userDrawn="1"/>
        </p:nvCxnSpPr>
        <p:spPr>
          <a:xfrm>
            <a:off x="0" y="843113"/>
            <a:ext cx="11964987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平行四边形 22"/>
          <p:cNvSpPr/>
          <p:nvPr userDrawn="1"/>
        </p:nvSpPr>
        <p:spPr>
          <a:xfrm>
            <a:off x="11798295" y="685489"/>
            <a:ext cx="166692" cy="97239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24" name="平行四边形 23"/>
          <p:cNvSpPr/>
          <p:nvPr userDrawn="1"/>
        </p:nvSpPr>
        <p:spPr>
          <a:xfrm>
            <a:off x="11631603" y="685489"/>
            <a:ext cx="166692" cy="97239"/>
          </a:xfrm>
          <a:prstGeom prst="parallelogram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28" name="Rectangle 6"/>
          <p:cNvSpPr/>
          <p:nvPr/>
        </p:nvSpPr>
        <p:spPr>
          <a:xfrm flipV="1">
            <a:off x="0" y="6504449"/>
            <a:ext cx="12192000" cy="365124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4896643" y="6476843"/>
            <a:ext cx="2171700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DSA | HKUST(GZ)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51772" y="6515381"/>
            <a:ext cx="740228" cy="365125"/>
          </a:xfrm>
          <a:prstGeom prst="rect">
            <a:avLst/>
          </a:prstGeom>
        </p:spPr>
        <p:txBody>
          <a:bodyPr anchor="ctr"/>
          <a:lstStyle>
            <a:lvl1pPr>
              <a:defRPr sz="22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48D484B4-D9FB-CC40-86CD-AFBD26B2E985}" type="slidenum">
              <a:rPr lang="en-US" smtClean="0"/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2685034"/>
            <a:ext cx="12192000" cy="1675309"/>
          </a:xfrm>
          <a:prstGeom prst="rect">
            <a:avLst/>
          </a:prstGeom>
          <a:solidFill>
            <a:srgbClr val="003366"/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25" name="文本框 30"/>
          <p:cNvSpPr txBox="1"/>
          <p:nvPr userDrawn="1"/>
        </p:nvSpPr>
        <p:spPr>
          <a:xfrm>
            <a:off x="142298" y="6473952"/>
            <a:ext cx="1278571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Jing Tang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4" name="Graphic 16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42744" y="190354"/>
            <a:ext cx="1645920" cy="43152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0" y="0"/>
            <a:ext cx="3330470" cy="739776"/>
            <a:chOff x="0" y="0"/>
            <a:chExt cx="3330470" cy="739776"/>
          </a:xfrm>
        </p:grpSpPr>
        <p:grpSp>
          <p:nvGrpSpPr>
            <p:cNvPr id="12" name="组合 11"/>
            <p:cNvGrpSpPr/>
            <p:nvPr userDrawn="1"/>
          </p:nvGrpSpPr>
          <p:grpSpPr>
            <a:xfrm>
              <a:off x="142298" y="65071"/>
              <a:ext cx="1182090" cy="630862"/>
              <a:chOff x="6624541" y="159009"/>
              <a:chExt cx="731216" cy="390238"/>
            </a:xfrm>
          </p:grpSpPr>
          <p:sp>
            <p:nvSpPr>
              <p:cNvPr id="13" name="任意多边形 12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14" name="任意多边形 13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gradFill flip="none" rotWithShape="1">
                <a:gsLst>
                  <a:gs pos="29000">
                    <a:schemeClr val="accent1">
                      <a:lumMod val="75000"/>
                    </a:schemeClr>
                  </a:gs>
                  <a:gs pos="57000">
                    <a:schemeClr val="accent1">
                      <a:lumMod val="75000"/>
                      <a:alpha val="0"/>
                    </a:schemeClr>
                  </a:gs>
                </a:gsLst>
                <a:lin ang="2700000" scaled="0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 dirty="0">
                  <a:latin typeface="Calibri" panose="020F0502020204030204" pitchFamily="34" charset="0"/>
                </a:endParaRPr>
              </a:p>
            </p:txBody>
          </p:sp>
        </p:grpSp>
        <p:sp>
          <p:nvSpPr>
            <p:cNvPr id="29" name="任意多边形 28"/>
            <p:cNvSpPr/>
            <p:nvPr userDrawn="1"/>
          </p:nvSpPr>
          <p:spPr>
            <a:xfrm>
              <a:off x="0" y="1"/>
              <a:ext cx="2975322" cy="739775"/>
            </a:xfrm>
            <a:custGeom>
              <a:avLst/>
              <a:gdLst>
                <a:gd name="connsiteX0" fmla="*/ 0 w 2975322"/>
                <a:gd name="connsiteY0" fmla="*/ 0 h 739775"/>
                <a:gd name="connsiteX1" fmla="*/ 2975322 w 2975322"/>
                <a:gd name="connsiteY1" fmla="*/ 0 h 739775"/>
                <a:gd name="connsiteX2" fmla="*/ 2852807 w 2975322"/>
                <a:gd name="connsiteY2" fmla="*/ 121704 h 739775"/>
                <a:gd name="connsiteX3" fmla="*/ 794910 w 2975322"/>
                <a:gd name="connsiteY3" fmla="*/ 121704 h 739775"/>
                <a:gd name="connsiteX4" fmla="*/ 225889 w 2975322"/>
                <a:gd name="connsiteY4" fmla="*/ 739775 h 739775"/>
                <a:gd name="connsiteX5" fmla="*/ 0 w 2975322"/>
                <a:gd name="connsiteY5" fmla="*/ 739775 h 73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75322" h="739775">
                  <a:moveTo>
                    <a:pt x="0" y="0"/>
                  </a:moveTo>
                  <a:lnTo>
                    <a:pt x="2975322" y="0"/>
                  </a:lnTo>
                  <a:lnTo>
                    <a:pt x="2852807" y="121704"/>
                  </a:lnTo>
                  <a:lnTo>
                    <a:pt x="794910" y="121704"/>
                  </a:lnTo>
                  <a:lnTo>
                    <a:pt x="225889" y="739775"/>
                  </a:lnTo>
                  <a:lnTo>
                    <a:pt x="0" y="739775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6" name="直角三角形 15"/>
            <p:cNvSpPr/>
            <p:nvPr userDrawn="1"/>
          </p:nvSpPr>
          <p:spPr>
            <a:xfrm flipV="1">
              <a:off x="0" y="0"/>
              <a:ext cx="388144" cy="388144"/>
            </a:xfrm>
            <a:prstGeom prst="rtTriangle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7" name="任意多边形 16"/>
            <p:cNvSpPr/>
            <p:nvPr userDrawn="1"/>
          </p:nvSpPr>
          <p:spPr>
            <a:xfrm>
              <a:off x="2" y="0"/>
              <a:ext cx="606259" cy="252413"/>
            </a:xfrm>
            <a:custGeom>
              <a:avLst/>
              <a:gdLst>
                <a:gd name="connsiteX0" fmla="*/ 0 w 2353883"/>
                <a:gd name="connsiteY0" fmla="*/ 0 h 980028"/>
                <a:gd name="connsiteX1" fmla="*/ 2353883 w 2353883"/>
                <a:gd name="connsiteY1" fmla="*/ 0 h 980028"/>
                <a:gd name="connsiteX2" fmla="*/ 1367320 w 2353883"/>
                <a:gd name="connsiteY2" fmla="*/ 980028 h 980028"/>
                <a:gd name="connsiteX3" fmla="*/ 0 w 2353883"/>
                <a:gd name="connsiteY3" fmla="*/ 980028 h 9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53883" h="980028">
                  <a:moveTo>
                    <a:pt x="0" y="0"/>
                  </a:moveTo>
                  <a:lnTo>
                    <a:pt x="2353883" y="0"/>
                  </a:lnTo>
                  <a:lnTo>
                    <a:pt x="1367320" y="980028"/>
                  </a:lnTo>
                  <a:lnTo>
                    <a:pt x="0" y="980028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8" name="任意多边形 17"/>
            <p:cNvSpPr/>
            <p:nvPr userDrawn="1"/>
          </p:nvSpPr>
          <p:spPr>
            <a:xfrm>
              <a:off x="2034063" y="1"/>
              <a:ext cx="1011871" cy="555880"/>
            </a:xfrm>
            <a:custGeom>
              <a:avLst/>
              <a:gdLst>
                <a:gd name="connsiteX0" fmla="*/ 837397 w 1514221"/>
                <a:gd name="connsiteY0" fmla="*/ 0 h 831850"/>
                <a:gd name="connsiteX1" fmla="*/ 1116227 w 1514221"/>
                <a:gd name="connsiteY1" fmla="*/ 0 h 831850"/>
                <a:gd name="connsiteX2" fmla="*/ 1235391 w 1514221"/>
                <a:gd name="connsiteY2" fmla="*/ 0 h 831850"/>
                <a:gd name="connsiteX3" fmla="*/ 1514221 w 1514221"/>
                <a:gd name="connsiteY3" fmla="*/ 0 h 831850"/>
                <a:gd name="connsiteX4" fmla="*/ 676825 w 1514221"/>
                <a:gd name="connsiteY4" fmla="*/ 831850 h 831850"/>
                <a:gd name="connsiteX5" fmla="*/ 397995 w 1514221"/>
                <a:gd name="connsiteY5" fmla="*/ 831850 h 831850"/>
                <a:gd name="connsiteX6" fmla="*/ 278830 w 1514221"/>
                <a:gd name="connsiteY6" fmla="*/ 831850 h 831850"/>
                <a:gd name="connsiteX7" fmla="*/ 0 w 1514221"/>
                <a:gd name="connsiteY7" fmla="*/ 831850 h 831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14221" h="831850">
                  <a:moveTo>
                    <a:pt x="837397" y="0"/>
                  </a:moveTo>
                  <a:lnTo>
                    <a:pt x="1116227" y="0"/>
                  </a:lnTo>
                  <a:lnTo>
                    <a:pt x="1235391" y="0"/>
                  </a:lnTo>
                  <a:lnTo>
                    <a:pt x="1514221" y="0"/>
                  </a:lnTo>
                  <a:lnTo>
                    <a:pt x="676825" y="831850"/>
                  </a:lnTo>
                  <a:lnTo>
                    <a:pt x="397995" y="831850"/>
                  </a:lnTo>
                  <a:lnTo>
                    <a:pt x="278830" y="831850"/>
                  </a:lnTo>
                  <a:lnTo>
                    <a:pt x="0" y="83185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9" name="任意多边形 18"/>
            <p:cNvSpPr/>
            <p:nvPr userDrawn="1"/>
          </p:nvSpPr>
          <p:spPr>
            <a:xfrm>
              <a:off x="2659732" y="1"/>
              <a:ext cx="670738" cy="446886"/>
            </a:xfrm>
            <a:custGeom>
              <a:avLst/>
              <a:gdLst>
                <a:gd name="connsiteX0" fmla="*/ 552910 w 824374"/>
                <a:gd name="connsiteY0" fmla="*/ 0 h 549247"/>
                <a:gd name="connsiteX1" fmla="*/ 824374 w 824374"/>
                <a:gd name="connsiteY1" fmla="*/ 0 h 549247"/>
                <a:gd name="connsiteX2" fmla="*/ 271464 w 824374"/>
                <a:gd name="connsiteY2" fmla="*/ 549247 h 549247"/>
                <a:gd name="connsiteX3" fmla="*/ 0 w 824374"/>
                <a:gd name="connsiteY3" fmla="*/ 549247 h 549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4374" h="549247">
                  <a:moveTo>
                    <a:pt x="552910" y="0"/>
                  </a:moveTo>
                  <a:lnTo>
                    <a:pt x="824374" y="0"/>
                  </a:lnTo>
                  <a:lnTo>
                    <a:pt x="271464" y="549247"/>
                  </a:lnTo>
                  <a:lnTo>
                    <a:pt x="0" y="549247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</p:grpSp>
      <p:sp>
        <p:nvSpPr>
          <p:cNvPr id="21" name="任意多边形 20"/>
          <p:cNvSpPr/>
          <p:nvPr userDrawn="1"/>
        </p:nvSpPr>
        <p:spPr>
          <a:xfrm>
            <a:off x="-339254" y="546773"/>
            <a:ext cx="824374" cy="549247"/>
          </a:xfrm>
          <a:custGeom>
            <a:avLst/>
            <a:gdLst>
              <a:gd name="connsiteX0" fmla="*/ 552910 w 824374"/>
              <a:gd name="connsiteY0" fmla="*/ 0 h 549247"/>
              <a:gd name="connsiteX1" fmla="*/ 824374 w 824374"/>
              <a:gd name="connsiteY1" fmla="*/ 0 h 549247"/>
              <a:gd name="connsiteX2" fmla="*/ 271464 w 824374"/>
              <a:gd name="connsiteY2" fmla="*/ 549247 h 549247"/>
              <a:gd name="connsiteX3" fmla="*/ 0 w 824374"/>
              <a:gd name="connsiteY3" fmla="*/ 549247 h 549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374" h="549247">
                <a:moveTo>
                  <a:pt x="552910" y="0"/>
                </a:moveTo>
                <a:lnTo>
                  <a:pt x="824374" y="0"/>
                </a:lnTo>
                <a:lnTo>
                  <a:pt x="271464" y="549247"/>
                </a:lnTo>
                <a:lnTo>
                  <a:pt x="0" y="549247"/>
                </a:lnTo>
                <a:close/>
              </a:path>
            </a:pathLst>
          </a:custGeom>
          <a:gradFill>
            <a:gsLst>
              <a:gs pos="0">
                <a:schemeClr val="bg1"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dirty="0">
              <a:latin typeface="Calibri" panose="020F0502020204030204" pitchFamily="34" charset="0"/>
            </a:endParaRPr>
          </a:p>
        </p:txBody>
      </p:sp>
      <p:cxnSp>
        <p:nvCxnSpPr>
          <p:cNvPr id="22" name="直接连接符 21"/>
          <p:cNvCxnSpPr/>
          <p:nvPr userDrawn="1"/>
        </p:nvCxnSpPr>
        <p:spPr>
          <a:xfrm>
            <a:off x="0" y="843113"/>
            <a:ext cx="11964987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平行四边形 22"/>
          <p:cNvSpPr/>
          <p:nvPr userDrawn="1"/>
        </p:nvSpPr>
        <p:spPr>
          <a:xfrm>
            <a:off x="11798295" y="685489"/>
            <a:ext cx="166692" cy="97239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24" name="平行四边形 23"/>
          <p:cNvSpPr/>
          <p:nvPr userDrawn="1"/>
        </p:nvSpPr>
        <p:spPr>
          <a:xfrm>
            <a:off x="11631603" y="685489"/>
            <a:ext cx="166692" cy="97239"/>
          </a:xfrm>
          <a:prstGeom prst="parallelogram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28" name="Rectangle 6"/>
          <p:cNvSpPr/>
          <p:nvPr/>
        </p:nvSpPr>
        <p:spPr>
          <a:xfrm flipV="1">
            <a:off x="0" y="6504449"/>
            <a:ext cx="12192000" cy="365124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4896643" y="6476843"/>
            <a:ext cx="2171700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DSA | HKUST(GZ)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51772" y="6515381"/>
            <a:ext cx="740228" cy="365125"/>
          </a:xfrm>
          <a:prstGeom prst="rect">
            <a:avLst/>
          </a:prstGeom>
        </p:spPr>
        <p:txBody>
          <a:bodyPr anchor="ctr"/>
          <a:lstStyle>
            <a:lvl1pPr>
              <a:defRPr sz="22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48D484B4-D9FB-CC40-86CD-AFBD26B2E985}" type="slidenum">
              <a:rPr lang="en-US" smtClean="0"/>
            </a:fld>
            <a:endParaRPr lang="en-US" dirty="0"/>
          </a:p>
        </p:txBody>
      </p:sp>
      <p:sp>
        <p:nvSpPr>
          <p:cNvPr id="25" name="文本框 30"/>
          <p:cNvSpPr txBox="1"/>
          <p:nvPr userDrawn="1"/>
        </p:nvSpPr>
        <p:spPr>
          <a:xfrm>
            <a:off x="142298" y="6473952"/>
            <a:ext cx="1278571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Jing Tang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3" name="Graphic 16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42744" y="190354"/>
            <a:ext cx="1645920" cy="43152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0" y="0"/>
            <a:ext cx="3330470" cy="739776"/>
            <a:chOff x="0" y="0"/>
            <a:chExt cx="3330470" cy="739776"/>
          </a:xfrm>
        </p:grpSpPr>
        <p:grpSp>
          <p:nvGrpSpPr>
            <p:cNvPr id="12" name="组合 11"/>
            <p:cNvGrpSpPr/>
            <p:nvPr userDrawn="1"/>
          </p:nvGrpSpPr>
          <p:grpSpPr>
            <a:xfrm>
              <a:off x="142298" y="65071"/>
              <a:ext cx="1182090" cy="630862"/>
              <a:chOff x="6624541" y="159009"/>
              <a:chExt cx="731216" cy="390238"/>
            </a:xfrm>
          </p:grpSpPr>
          <p:sp>
            <p:nvSpPr>
              <p:cNvPr id="13" name="任意多边形 12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14" name="任意多边形 13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gradFill flip="none" rotWithShape="1">
                <a:gsLst>
                  <a:gs pos="29000">
                    <a:schemeClr val="accent1">
                      <a:lumMod val="75000"/>
                    </a:schemeClr>
                  </a:gs>
                  <a:gs pos="57000">
                    <a:schemeClr val="accent1">
                      <a:lumMod val="75000"/>
                      <a:alpha val="0"/>
                    </a:schemeClr>
                  </a:gs>
                </a:gsLst>
                <a:lin ang="2700000" scaled="0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 dirty="0">
                  <a:latin typeface="Calibri" panose="020F0502020204030204" pitchFamily="34" charset="0"/>
                </a:endParaRPr>
              </a:p>
            </p:txBody>
          </p:sp>
        </p:grpSp>
        <p:sp>
          <p:nvSpPr>
            <p:cNvPr id="29" name="任意多边形 28"/>
            <p:cNvSpPr/>
            <p:nvPr userDrawn="1"/>
          </p:nvSpPr>
          <p:spPr>
            <a:xfrm>
              <a:off x="0" y="1"/>
              <a:ext cx="2975322" cy="739775"/>
            </a:xfrm>
            <a:custGeom>
              <a:avLst/>
              <a:gdLst>
                <a:gd name="connsiteX0" fmla="*/ 0 w 2975322"/>
                <a:gd name="connsiteY0" fmla="*/ 0 h 739775"/>
                <a:gd name="connsiteX1" fmla="*/ 2975322 w 2975322"/>
                <a:gd name="connsiteY1" fmla="*/ 0 h 739775"/>
                <a:gd name="connsiteX2" fmla="*/ 2852807 w 2975322"/>
                <a:gd name="connsiteY2" fmla="*/ 121704 h 739775"/>
                <a:gd name="connsiteX3" fmla="*/ 794910 w 2975322"/>
                <a:gd name="connsiteY3" fmla="*/ 121704 h 739775"/>
                <a:gd name="connsiteX4" fmla="*/ 225889 w 2975322"/>
                <a:gd name="connsiteY4" fmla="*/ 739775 h 739775"/>
                <a:gd name="connsiteX5" fmla="*/ 0 w 2975322"/>
                <a:gd name="connsiteY5" fmla="*/ 739775 h 73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75322" h="739775">
                  <a:moveTo>
                    <a:pt x="0" y="0"/>
                  </a:moveTo>
                  <a:lnTo>
                    <a:pt x="2975322" y="0"/>
                  </a:lnTo>
                  <a:lnTo>
                    <a:pt x="2852807" y="121704"/>
                  </a:lnTo>
                  <a:lnTo>
                    <a:pt x="794910" y="121704"/>
                  </a:lnTo>
                  <a:lnTo>
                    <a:pt x="225889" y="739775"/>
                  </a:lnTo>
                  <a:lnTo>
                    <a:pt x="0" y="739775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6" name="直角三角形 15"/>
            <p:cNvSpPr/>
            <p:nvPr userDrawn="1"/>
          </p:nvSpPr>
          <p:spPr>
            <a:xfrm flipV="1">
              <a:off x="0" y="0"/>
              <a:ext cx="388144" cy="388144"/>
            </a:xfrm>
            <a:prstGeom prst="rtTriangle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7" name="任意多边形 16"/>
            <p:cNvSpPr/>
            <p:nvPr userDrawn="1"/>
          </p:nvSpPr>
          <p:spPr>
            <a:xfrm>
              <a:off x="2" y="0"/>
              <a:ext cx="606259" cy="252413"/>
            </a:xfrm>
            <a:custGeom>
              <a:avLst/>
              <a:gdLst>
                <a:gd name="connsiteX0" fmla="*/ 0 w 2353883"/>
                <a:gd name="connsiteY0" fmla="*/ 0 h 980028"/>
                <a:gd name="connsiteX1" fmla="*/ 2353883 w 2353883"/>
                <a:gd name="connsiteY1" fmla="*/ 0 h 980028"/>
                <a:gd name="connsiteX2" fmla="*/ 1367320 w 2353883"/>
                <a:gd name="connsiteY2" fmla="*/ 980028 h 980028"/>
                <a:gd name="connsiteX3" fmla="*/ 0 w 2353883"/>
                <a:gd name="connsiteY3" fmla="*/ 980028 h 9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53883" h="980028">
                  <a:moveTo>
                    <a:pt x="0" y="0"/>
                  </a:moveTo>
                  <a:lnTo>
                    <a:pt x="2353883" y="0"/>
                  </a:lnTo>
                  <a:lnTo>
                    <a:pt x="1367320" y="980028"/>
                  </a:lnTo>
                  <a:lnTo>
                    <a:pt x="0" y="980028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8" name="任意多边形 17"/>
            <p:cNvSpPr/>
            <p:nvPr userDrawn="1"/>
          </p:nvSpPr>
          <p:spPr>
            <a:xfrm>
              <a:off x="2034063" y="1"/>
              <a:ext cx="1011871" cy="555880"/>
            </a:xfrm>
            <a:custGeom>
              <a:avLst/>
              <a:gdLst>
                <a:gd name="connsiteX0" fmla="*/ 837397 w 1514221"/>
                <a:gd name="connsiteY0" fmla="*/ 0 h 831850"/>
                <a:gd name="connsiteX1" fmla="*/ 1116227 w 1514221"/>
                <a:gd name="connsiteY1" fmla="*/ 0 h 831850"/>
                <a:gd name="connsiteX2" fmla="*/ 1235391 w 1514221"/>
                <a:gd name="connsiteY2" fmla="*/ 0 h 831850"/>
                <a:gd name="connsiteX3" fmla="*/ 1514221 w 1514221"/>
                <a:gd name="connsiteY3" fmla="*/ 0 h 831850"/>
                <a:gd name="connsiteX4" fmla="*/ 676825 w 1514221"/>
                <a:gd name="connsiteY4" fmla="*/ 831850 h 831850"/>
                <a:gd name="connsiteX5" fmla="*/ 397995 w 1514221"/>
                <a:gd name="connsiteY5" fmla="*/ 831850 h 831850"/>
                <a:gd name="connsiteX6" fmla="*/ 278830 w 1514221"/>
                <a:gd name="connsiteY6" fmla="*/ 831850 h 831850"/>
                <a:gd name="connsiteX7" fmla="*/ 0 w 1514221"/>
                <a:gd name="connsiteY7" fmla="*/ 831850 h 831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14221" h="831850">
                  <a:moveTo>
                    <a:pt x="837397" y="0"/>
                  </a:moveTo>
                  <a:lnTo>
                    <a:pt x="1116227" y="0"/>
                  </a:lnTo>
                  <a:lnTo>
                    <a:pt x="1235391" y="0"/>
                  </a:lnTo>
                  <a:lnTo>
                    <a:pt x="1514221" y="0"/>
                  </a:lnTo>
                  <a:lnTo>
                    <a:pt x="676825" y="831850"/>
                  </a:lnTo>
                  <a:lnTo>
                    <a:pt x="397995" y="831850"/>
                  </a:lnTo>
                  <a:lnTo>
                    <a:pt x="278830" y="831850"/>
                  </a:lnTo>
                  <a:lnTo>
                    <a:pt x="0" y="83185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9" name="任意多边形 18"/>
            <p:cNvSpPr/>
            <p:nvPr userDrawn="1"/>
          </p:nvSpPr>
          <p:spPr>
            <a:xfrm>
              <a:off x="2659732" y="1"/>
              <a:ext cx="670738" cy="446886"/>
            </a:xfrm>
            <a:custGeom>
              <a:avLst/>
              <a:gdLst>
                <a:gd name="connsiteX0" fmla="*/ 552910 w 824374"/>
                <a:gd name="connsiteY0" fmla="*/ 0 h 549247"/>
                <a:gd name="connsiteX1" fmla="*/ 824374 w 824374"/>
                <a:gd name="connsiteY1" fmla="*/ 0 h 549247"/>
                <a:gd name="connsiteX2" fmla="*/ 271464 w 824374"/>
                <a:gd name="connsiteY2" fmla="*/ 549247 h 549247"/>
                <a:gd name="connsiteX3" fmla="*/ 0 w 824374"/>
                <a:gd name="connsiteY3" fmla="*/ 549247 h 549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4374" h="549247">
                  <a:moveTo>
                    <a:pt x="552910" y="0"/>
                  </a:moveTo>
                  <a:lnTo>
                    <a:pt x="824374" y="0"/>
                  </a:lnTo>
                  <a:lnTo>
                    <a:pt x="271464" y="549247"/>
                  </a:lnTo>
                  <a:lnTo>
                    <a:pt x="0" y="549247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</p:grpSp>
      <p:sp>
        <p:nvSpPr>
          <p:cNvPr id="21" name="任意多边形 20"/>
          <p:cNvSpPr/>
          <p:nvPr userDrawn="1"/>
        </p:nvSpPr>
        <p:spPr>
          <a:xfrm>
            <a:off x="-339254" y="546773"/>
            <a:ext cx="824374" cy="549247"/>
          </a:xfrm>
          <a:custGeom>
            <a:avLst/>
            <a:gdLst>
              <a:gd name="connsiteX0" fmla="*/ 552910 w 824374"/>
              <a:gd name="connsiteY0" fmla="*/ 0 h 549247"/>
              <a:gd name="connsiteX1" fmla="*/ 824374 w 824374"/>
              <a:gd name="connsiteY1" fmla="*/ 0 h 549247"/>
              <a:gd name="connsiteX2" fmla="*/ 271464 w 824374"/>
              <a:gd name="connsiteY2" fmla="*/ 549247 h 549247"/>
              <a:gd name="connsiteX3" fmla="*/ 0 w 824374"/>
              <a:gd name="connsiteY3" fmla="*/ 549247 h 549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374" h="549247">
                <a:moveTo>
                  <a:pt x="552910" y="0"/>
                </a:moveTo>
                <a:lnTo>
                  <a:pt x="824374" y="0"/>
                </a:lnTo>
                <a:lnTo>
                  <a:pt x="271464" y="549247"/>
                </a:lnTo>
                <a:lnTo>
                  <a:pt x="0" y="549247"/>
                </a:lnTo>
                <a:close/>
              </a:path>
            </a:pathLst>
          </a:custGeom>
          <a:gradFill>
            <a:gsLst>
              <a:gs pos="0">
                <a:schemeClr val="bg1"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dirty="0">
              <a:latin typeface="Calibri" panose="020F0502020204030204" pitchFamily="34" charset="0"/>
            </a:endParaRPr>
          </a:p>
        </p:txBody>
      </p:sp>
      <p:cxnSp>
        <p:nvCxnSpPr>
          <p:cNvPr id="22" name="直接连接符 21"/>
          <p:cNvCxnSpPr/>
          <p:nvPr userDrawn="1"/>
        </p:nvCxnSpPr>
        <p:spPr>
          <a:xfrm>
            <a:off x="0" y="843113"/>
            <a:ext cx="11964987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平行四边形 22"/>
          <p:cNvSpPr/>
          <p:nvPr userDrawn="1"/>
        </p:nvSpPr>
        <p:spPr>
          <a:xfrm>
            <a:off x="11798295" y="685489"/>
            <a:ext cx="166692" cy="97239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24" name="平行四边形 23"/>
          <p:cNvSpPr/>
          <p:nvPr userDrawn="1"/>
        </p:nvSpPr>
        <p:spPr>
          <a:xfrm>
            <a:off x="11631603" y="685489"/>
            <a:ext cx="166692" cy="97239"/>
          </a:xfrm>
          <a:prstGeom prst="parallelogram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28" name="Rectangle 6"/>
          <p:cNvSpPr/>
          <p:nvPr/>
        </p:nvSpPr>
        <p:spPr>
          <a:xfrm flipV="1">
            <a:off x="0" y="6504449"/>
            <a:ext cx="12192000" cy="365124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4896643" y="6476843"/>
            <a:ext cx="2171700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DSA | HKUST(GZ)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51772" y="6515381"/>
            <a:ext cx="740228" cy="365125"/>
          </a:xfrm>
          <a:prstGeom prst="rect">
            <a:avLst/>
          </a:prstGeom>
        </p:spPr>
        <p:txBody>
          <a:bodyPr anchor="ctr"/>
          <a:lstStyle>
            <a:lvl1pPr>
              <a:defRPr sz="22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48D484B4-D9FB-CC40-86CD-AFBD26B2E985}" type="slidenum">
              <a:rPr lang="en-US" smtClean="0"/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2685034"/>
            <a:ext cx="12192000" cy="1675309"/>
          </a:xfrm>
          <a:prstGeom prst="rect">
            <a:avLst/>
          </a:prstGeom>
          <a:solidFill>
            <a:srgbClr val="003366"/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25" name="文本框 30"/>
          <p:cNvSpPr txBox="1"/>
          <p:nvPr userDrawn="1"/>
        </p:nvSpPr>
        <p:spPr>
          <a:xfrm>
            <a:off x="142298" y="6473952"/>
            <a:ext cx="1278571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Jing Tang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4" name="Graphic 16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42744" y="190354"/>
            <a:ext cx="1645920" cy="43152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98924" y="914518"/>
            <a:ext cx="9800211" cy="2570731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198924" y="3560859"/>
            <a:ext cx="9800211" cy="147259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635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8235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12063" y="6315214"/>
            <a:ext cx="2700278" cy="316841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425" y="6315214"/>
            <a:ext cx="3960409" cy="316841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878516" y="6315214"/>
            <a:ext cx="2700278" cy="316841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0"/>
            <a:ext cx="12196761" cy="6858001"/>
          </a:xfrm>
          <a:prstGeom prst="rect">
            <a:avLst/>
          </a:prstGeom>
          <a:gradFill>
            <a:gsLst>
              <a:gs pos="33000">
                <a:srgbClr val="FFFFFF">
                  <a:alpha val="89000"/>
                </a:srgbClr>
              </a:gs>
              <a:gs pos="7000">
                <a:schemeClr val="bg1"/>
              </a:gs>
              <a:gs pos="67000">
                <a:schemeClr val="bg1">
                  <a:alpha val="55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pic>
        <p:nvPicPr>
          <p:cNvPr id="24" name="图片 3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43" r="6443"/>
          <a:stretch>
            <a:fillRect/>
          </a:stretch>
        </p:blipFill>
        <p:spPr>
          <a:xfrm>
            <a:off x="0" y="0"/>
            <a:ext cx="12196761" cy="6858000"/>
          </a:xfrm>
          <a:prstGeom prst="rect">
            <a:avLst/>
          </a:prstGeom>
        </p:spPr>
      </p:pic>
      <p:sp>
        <p:nvSpPr>
          <p:cNvPr id="4" name="任意多边形: 形状 3"/>
          <p:cNvSpPr/>
          <p:nvPr userDrawn="1"/>
        </p:nvSpPr>
        <p:spPr>
          <a:xfrm rot="1946637">
            <a:off x="11291772" y="4484088"/>
            <a:ext cx="1342588" cy="2965475"/>
          </a:xfrm>
          <a:custGeom>
            <a:avLst/>
            <a:gdLst>
              <a:gd name="connsiteX0" fmla="*/ 0 w 1342588"/>
              <a:gd name="connsiteY0" fmla="*/ 0 h 2965475"/>
              <a:gd name="connsiteX1" fmla="*/ 1342588 w 1342588"/>
              <a:gd name="connsiteY1" fmla="*/ 2111997 h 2965475"/>
              <a:gd name="connsiteX2" fmla="*/ 0 w 1342588"/>
              <a:gd name="connsiteY2" fmla="*/ 2965475 h 2965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42588" h="2965475">
                <a:moveTo>
                  <a:pt x="0" y="0"/>
                </a:moveTo>
                <a:lnTo>
                  <a:pt x="1342588" y="2111997"/>
                </a:lnTo>
                <a:lnTo>
                  <a:pt x="0" y="296547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80" name="任意多边形: 形状 79"/>
          <p:cNvSpPr/>
          <p:nvPr userDrawn="1"/>
        </p:nvSpPr>
        <p:spPr>
          <a:xfrm>
            <a:off x="1" y="1"/>
            <a:ext cx="5781347" cy="6857999"/>
          </a:xfrm>
          <a:custGeom>
            <a:avLst/>
            <a:gdLst>
              <a:gd name="connsiteX0" fmla="*/ 0 w 5781347"/>
              <a:gd name="connsiteY0" fmla="*/ 0 h 6857999"/>
              <a:gd name="connsiteX1" fmla="*/ 5781347 w 5781347"/>
              <a:gd name="connsiteY1" fmla="*/ 0 h 6857999"/>
              <a:gd name="connsiteX2" fmla="*/ 1450589 w 5781347"/>
              <a:gd name="connsiteY2" fmla="*/ 6857999 h 6857999"/>
              <a:gd name="connsiteX3" fmla="*/ 0 w 5781347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1347" h="6857999">
                <a:moveTo>
                  <a:pt x="0" y="0"/>
                </a:moveTo>
                <a:lnTo>
                  <a:pt x="5781347" y="0"/>
                </a:lnTo>
                <a:lnTo>
                  <a:pt x="1450589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9" name="任意多边形: 形状 78"/>
          <p:cNvSpPr/>
          <p:nvPr userDrawn="1"/>
        </p:nvSpPr>
        <p:spPr>
          <a:xfrm rot="1946637">
            <a:off x="-720317" y="-1899824"/>
            <a:ext cx="4902793" cy="7492316"/>
          </a:xfrm>
          <a:custGeom>
            <a:avLst/>
            <a:gdLst>
              <a:gd name="connsiteX0" fmla="*/ 0 w 4902793"/>
              <a:gd name="connsiteY0" fmla="*/ 3116685 h 7492316"/>
              <a:gd name="connsiteX1" fmla="*/ 4902793 w 4902793"/>
              <a:gd name="connsiteY1" fmla="*/ 0 h 7492316"/>
              <a:gd name="connsiteX2" fmla="*/ 4902793 w 4902793"/>
              <a:gd name="connsiteY2" fmla="*/ 7492316 h 7492316"/>
              <a:gd name="connsiteX3" fmla="*/ 2781570 w 4902793"/>
              <a:gd name="connsiteY3" fmla="*/ 7492316 h 7492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02793" h="7492316">
                <a:moveTo>
                  <a:pt x="0" y="3116685"/>
                </a:moveTo>
                <a:lnTo>
                  <a:pt x="4902793" y="0"/>
                </a:lnTo>
                <a:lnTo>
                  <a:pt x="4902793" y="7492316"/>
                </a:lnTo>
                <a:lnTo>
                  <a:pt x="2781570" y="7492316"/>
                </a:lnTo>
                <a:close/>
              </a:path>
            </a:pathLst>
          </a:custGeom>
          <a:solidFill>
            <a:schemeClr val="accent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" name="任意多边形: 形状 6"/>
          <p:cNvSpPr/>
          <p:nvPr userDrawn="1"/>
        </p:nvSpPr>
        <p:spPr>
          <a:xfrm rot="1946637">
            <a:off x="-1004883" y="3894140"/>
            <a:ext cx="3917268" cy="185603"/>
          </a:xfrm>
          <a:custGeom>
            <a:avLst/>
            <a:gdLst>
              <a:gd name="connsiteX0" fmla="*/ 0 w 3917268"/>
              <a:gd name="connsiteY0" fmla="*/ 0 h 185603"/>
              <a:gd name="connsiteX1" fmla="*/ 3917268 w 3917268"/>
              <a:gd name="connsiteY1" fmla="*/ 0 h 185603"/>
              <a:gd name="connsiteX2" fmla="*/ 3917268 w 3917268"/>
              <a:gd name="connsiteY2" fmla="*/ 185603 h 185603"/>
              <a:gd name="connsiteX3" fmla="*/ 117987 w 3917268"/>
              <a:gd name="connsiteY3" fmla="*/ 185603 h 185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17268" h="185603">
                <a:moveTo>
                  <a:pt x="0" y="0"/>
                </a:moveTo>
                <a:lnTo>
                  <a:pt x="3917268" y="0"/>
                </a:lnTo>
                <a:lnTo>
                  <a:pt x="3917268" y="185603"/>
                </a:lnTo>
                <a:lnTo>
                  <a:pt x="117987" y="185603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66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7" name="任意多边形: 形状 76"/>
          <p:cNvSpPr/>
          <p:nvPr userDrawn="1"/>
        </p:nvSpPr>
        <p:spPr>
          <a:xfrm rot="1946637">
            <a:off x="243137" y="-1618737"/>
            <a:ext cx="4301549" cy="5957100"/>
          </a:xfrm>
          <a:custGeom>
            <a:avLst/>
            <a:gdLst>
              <a:gd name="connsiteX0" fmla="*/ 2401963 w 4301549"/>
              <a:gd name="connsiteY0" fmla="*/ 1207559 h 5957100"/>
              <a:gd name="connsiteX1" fmla="*/ 4301548 w 4301549"/>
              <a:gd name="connsiteY1" fmla="*/ 0 h 5957100"/>
              <a:gd name="connsiteX2" fmla="*/ 4301549 w 4301549"/>
              <a:gd name="connsiteY2" fmla="*/ 5957100 h 5957100"/>
              <a:gd name="connsiteX3" fmla="*/ 1207559 w 4301549"/>
              <a:gd name="connsiteY3" fmla="*/ 5957100 h 5957100"/>
              <a:gd name="connsiteX4" fmla="*/ 0 w 4301549"/>
              <a:gd name="connsiteY4" fmla="*/ 4057513 h 5957100"/>
              <a:gd name="connsiteX5" fmla="*/ 2401963 w 4301549"/>
              <a:gd name="connsiteY5" fmla="*/ 4057513 h 5957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01549" h="5957100">
                <a:moveTo>
                  <a:pt x="2401963" y="1207559"/>
                </a:moveTo>
                <a:lnTo>
                  <a:pt x="4301548" y="0"/>
                </a:lnTo>
                <a:lnTo>
                  <a:pt x="4301549" y="5957100"/>
                </a:lnTo>
                <a:lnTo>
                  <a:pt x="1207559" y="5957100"/>
                </a:lnTo>
                <a:lnTo>
                  <a:pt x="0" y="4057513"/>
                </a:lnTo>
                <a:lnTo>
                  <a:pt x="2401963" y="4057513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43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81" name="任意多边形: 形状 80"/>
          <p:cNvSpPr/>
          <p:nvPr userDrawn="1"/>
        </p:nvSpPr>
        <p:spPr>
          <a:xfrm flipH="1">
            <a:off x="0" y="2624220"/>
            <a:ext cx="12192000" cy="2383200"/>
          </a:xfrm>
          <a:custGeom>
            <a:avLst/>
            <a:gdLst>
              <a:gd name="connsiteX0" fmla="*/ 12192000 w 12192000"/>
              <a:gd name="connsiteY0" fmla="*/ 0 h 2383200"/>
              <a:gd name="connsiteX1" fmla="*/ 11953021 w 12192000"/>
              <a:gd name="connsiteY1" fmla="*/ 0 h 2383200"/>
              <a:gd name="connsiteX2" fmla="*/ 537341 w 12192000"/>
              <a:gd name="connsiteY2" fmla="*/ 0 h 2383200"/>
              <a:gd name="connsiteX3" fmla="*/ 0 w 12192000"/>
              <a:gd name="connsiteY3" fmla="*/ 0 h 2383200"/>
              <a:gd name="connsiteX4" fmla="*/ 0 w 12192000"/>
              <a:gd name="connsiteY4" fmla="*/ 2383200 h 2383200"/>
              <a:gd name="connsiteX5" fmla="*/ 537341 w 12192000"/>
              <a:gd name="connsiteY5" fmla="*/ 2383200 h 2383200"/>
              <a:gd name="connsiteX6" fmla="*/ 8212875 w 12192000"/>
              <a:gd name="connsiteY6" fmla="*/ 2383200 h 2383200"/>
              <a:gd name="connsiteX7" fmla="*/ 8750216 w 12192000"/>
              <a:gd name="connsiteY7" fmla="*/ 2383200 h 2383200"/>
              <a:gd name="connsiteX8" fmla="*/ 12192000 w 12192000"/>
              <a:gd name="connsiteY8" fmla="*/ 190115 h 238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2383200">
                <a:moveTo>
                  <a:pt x="12192000" y="0"/>
                </a:moveTo>
                <a:lnTo>
                  <a:pt x="11953021" y="0"/>
                </a:lnTo>
                <a:lnTo>
                  <a:pt x="537341" y="0"/>
                </a:lnTo>
                <a:lnTo>
                  <a:pt x="0" y="0"/>
                </a:lnTo>
                <a:lnTo>
                  <a:pt x="0" y="2383200"/>
                </a:lnTo>
                <a:lnTo>
                  <a:pt x="537341" y="2383200"/>
                </a:lnTo>
                <a:lnTo>
                  <a:pt x="8212875" y="2383200"/>
                </a:lnTo>
                <a:lnTo>
                  <a:pt x="8750216" y="2383200"/>
                </a:lnTo>
                <a:lnTo>
                  <a:pt x="12192000" y="190115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  <a:alpha val="70000"/>
            </a:schemeClr>
          </a:solidFill>
          <a:ln>
            <a:noFill/>
          </a:ln>
          <a:effectLst>
            <a:outerShdw blurRad="1270000" dist="406400" dir="5400000" sx="80000" sy="8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6" name="任意多边形: 形状 75"/>
          <p:cNvSpPr/>
          <p:nvPr userDrawn="1"/>
        </p:nvSpPr>
        <p:spPr>
          <a:xfrm rot="1946637">
            <a:off x="61446" y="-2331976"/>
            <a:ext cx="6816051" cy="6453716"/>
          </a:xfrm>
          <a:custGeom>
            <a:avLst/>
            <a:gdLst>
              <a:gd name="connsiteX0" fmla="*/ 0 w 6816051"/>
              <a:gd name="connsiteY0" fmla="*/ 4332935 h 6453716"/>
              <a:gd name="connsiteX1" fmla="*/ 6816051 w 6816051"/>
              <a:gd name="connsiteY1" fmla="*/ 0 h 6453716"/>
              <a:gd name="connsiteX2" fmla="*/ 6816051 w 6816051"/>
              <a:gd name="connsiteY2" fmla="*/ 6453716 h 6453716"/>
              <a:gd name="connsiteX3" fmla="*/ 1348172 w 6816051"/>
              <a:gd name="connsiteY3" fmla="*/ 6453716 h 645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16051" h="6453716">
                <a:moveTo>
                  <a:pt x="0" y="4332935"/>
                </a:moveTo>
                <a:lnTo>
                  <a:pt x="6816051" y="0"/>
                </a:lnTo>
                <a:lnTo>
                  <a:pt x="6816051" y="6453716"/>
                </a:lnTo>
                <a:lnTo>
                  <a:pt x="1348172" y="6453716"/>
                </a:lnTo>
                <a:close/>
              </a:path>
            </a:pathLst>
          </a:custGeom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1" name="任意多边形: 形状 10"/>
          <p:cNvSpPr/>
          <p:nvPr userDrawn="1"/>
        </p:nvSpPr>
        <p:spPr>
          <a:xfrm rot="1946637">
            <a:off x="2155105" y="-640499"/>
            <a:ext cx="2015107" cy="1280995"/>
          </a:xfrm>
          <a:custGeom>
            <a:avLst/>
            <a:gdLst>
              <a:gd name="connsiteX0" fmla="*/ 0 w 2015107"/>
              <a:gd name="connsiteY0" fmla="*/ 1280995 h 1280995"/>
              <a:gd name="connsiteX1" fmla="*/ 2015107 w 2015107"/>
              <a:gd name="connsiteY1" fmla="*/ 0 h 1280995"/>
              <a:gd name="connsiteX2" fmla="*/ 2015107 w 2015107"/>
              <a:gd name="connsiteY2" fmla="*/ 1280995 h 1280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15107" h="1280995">
                <a:moveTo>
                  <a:pt x="0" y="1280995"/>
                </a:moveTo>
                <a:lnTo>
                  <a:pt x="2015107" y="0"/>
                </a:lnTo>
                <a:lnTo>
                  <a:pt x="2015107" y="128099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2" name="任意多边形: 形状 11"/>
          <p:cNvSpPr/>
          <p:nvPr userDrawn="1"/>
        </p:nvSpPr>
        <p:spPr>
          <a:xfrm rot="1946637">
            <a:off x="2373140" y="-528410"/>
            <a:ext cx="1662458" cy="1056818"/>
          </a:xfrm>
          <a:custGeom>
            <a:avLst/>
            <a:gdLst>
              <a:gd name="connsiteX0" fmla="*/ 0 w 1662458"/>
              <a:gd name="connsiteY0" fmla="*/ 1056818 h 1056818"/>
              <a:gd name="connsiteX1" fmla="*/ 1662458 w 1662458"/>
              <a:gd name="connsiteY1" fmla="*/ 0 h 1056818"/>
              <a:gd name="connsiteX2" fmla="*/ 1662458 w 1662458"/>
              <a:gd name="connsiteY2" fmla="*/ 1056818 h 1056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62458" h="1056818">
                <a:moveTo>
                  <a:pt x="0" y="1056818"/>
                </a:moveTo>
                <a:lnTo>
                  <a:pt x="1662458" y="0"/>
                </a:lnTo>
                <a:lnTo>
                  <a:pt x="1662458" y="1056818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3" name="任意多边形: 形状 12"/>
          <p:cNvSpPr/>
          <p:nvPr userDrawn="1"/>
        </p:nvSpPr>
        <p:spPr>
          <a:xfrm rot="1946637">
            <a:off x="2745499" y="-330405"/>
            <a:ext cx="1039509" cy="660811"/>
          </a:xfrm>
          <a:custGeom>
            <a:avLst/>
            <a:gdLst>
              <a:gd name="connsiteX0" fmla="*/ 0 w 1039509"/>
              <a:gd name="connsiteY0" fmla="*/ 660811 h 660811"/>
              <a:gd name="connsiteX1" fmla="*/ 1039509 w 1039509"/>
              <a:gd name="connsiteY1" fmla="*/ 0 h 660811"/>
              <a:gd name="connsiteX2" fmla="*/ 1039509 w 1039509"/>
              <a:gd name="connsiteY2" fmla="*/ 660811 h 660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39509" h="660811">
                <a:moveTo>
                  <a:pt x="0" y="660811"/>
                </a:moveTo>
                <a:lnTo>
                  <a:pt x="1039509" y="0"/>
                </a:lnTo>
                <a:lnTo>
                  <a:pt x="1039509" y="66081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8" name="任意多边形: 形状 77"/>
          <p:cNvSpPr/>
          <p:nvPr userDrawn="1"/>
        </p:nvSpPr>
        <p:spPr>
          <a:xfrm rot="1946637">
            <a:off x="770831" y="-2125586"/>
            <a:ext cx="6046618" cy="6453716"/>
          </a:xfrm>
          <a:custGeom>
            <a:avLst/>
            <a:gdLst>
              <a:gd name="connsiteX0" fmla="*/ 5136217 w 6046618"/>
              <a:gd name="connsiteY0" fmla="*/ 578738 h 6453716"/>
              <a:gd name="connsiteX1" fmla="*/ 6046618 w 6046618"/>
              <a:gd name="connsiteY1" fmla="*/ 0 h 6453716"/>
              <a:gd name="connsiteX2" fmla="*/ 6046617 w 6046618"/>
              <a:gd name="connsiteY2" fmla="*/ 6453716 h 6453716"/>
              <a:gd name="connsiteX3" fmla="*/ 578738 w 6046618"/>
              <a:gd name="connsiteY3" fmla="*/ 6453716 h 6453716"/>
              <a:gd name="connsiteX4" fmla="*/ 0 w 6046618"/>
              <a:gd name="connsiteY4" fmla="*/ 5543315 h 6453716"/>
              <a:gd name="connsiteX5" fmla="*/ 5136217 w 6046618"/>
              <a:gd name="connsiteY5" fmla="*/ 5543314 h 645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46618" h="6453716">
                <a:moveTo>
                  <a:pt x="5136217" y="578738"/>
                </a:moveTo>
                <a:lnTo>
                  <a:pt x="6046618" y="0"/>
                </a:lnTo>
                <a:lnTo>
                  <a:pt x="6046617" y="6453716"/>
                </a:lnTo>
                <a:lnTo>
                  <a:pt x="578738" y="6453716"/>
                </a:lnTo>
                <a:lnTo>
                  <a:pt x="0" y="5543315"/>
                </a:lnTo>
                <a:lnTo>
                  <a:pt x="5136217" y="5543314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43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82" name="任意多边形: 形状 81"/>
          <p:cNvSpPr/>
          <p:nvPr userDrawn="1"/>
        </p:nvSpPr>
        <p:spPr>
          <a:xfrm rot="1946637" flipV="1">
            <a:off x="-294245" y="5717222"/>
            <a:ext cx="2118100" cy="480710"/>
          </a:xfrm>
          <a:custGeom>
            <a:avLst/>
            <a:gdLst>
              <a:gd name="connsiteX0" fmla="*/ 0 w 2118100"/>
              <a:gd name="connsiteY0" fmla="*/ 480710 h 480710"/>
              <a:gd name="connsiteX1" fmla="*/ 2118100 w 2118100"/>
              <a:gd name="connsiteY1" fmla="*/ 480710 h 480710"/>
              <a:gd name="connsiteX2" fmla="*/ 2118100 w 2118100"/>
              <a:gd name="connsiteY2" fmla="*/ 0 h 480710"/>
              <a:gd name="connsiteX3" fmla="*/ 305586 w 2118100"/>
              <a:gd name="connsiteY3" fmla="*/ 0 h 480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18100" h="480710">
                <a:moveTo>
                  <a:pt x="0" y="480710"/>
                </a:moveTo>
                <a:lnTo>
                  <a:pt x="2118100" y="480710"/>
                </a:lnTo>
                <a:lnTo>
                  <a:pt x="2118100" y="0"/>
                </a:lnTo>
                <a:lnTo>
                  <a:pt x="305586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0"/>
                  <a:alpha val="46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6" name="任意多边形: 形状 15"/>
          <p:cNvSpPr/>
          <p:nvPr userDrawn="1"/>
        </p:nvSpPr>
        <p:spPr>
          <a:xfrm rot="1946637">
            <a:off x="2242838" y="-600563"/>
            <a:ext cx="1889463" cy="1201124"/>
          </a:xfrm>
          <a:custGeom>
            <a:avLst/>
            <a:gdLst>
              <a:gd name="connsiteX0" fmla="*/ 0 w 1889463"/>
              <a:gd name="connsiteY0" fmla="*/ 1201124 h 1201124"/>
              <a:gd name="connsiteX1" fmla="*/ 256639 w 1889463"/>
              <a:gd name="connsiteY1" fmla="*/ 1037979 h 1201124"/>
              <a:gd name="connsiteX2" fmla="*/ 1726319 w 1889463"/>
              <a:gd name="connsiteY2" fmla="*/ 1037979 h 1201124"/>
              <a:gd name="connsiteX3" fmla="*/ 1726319 w 1889463"/>
              <a:gd name="connsiteY3" fmla="*/ 103710 h 1201124"/>
              <a:gd name="connsiteX4" fmla="*/ 1889463 w 1889463"/>
              <a:gd name="connsiteY4" fmla="*/ 0 h 1201124"/>
              <a:gd name="connsiteX5" fmla="*/ 1889463 w 1889463"/>
              <a:gd name="connsiteY5" fmla="*/ 1201124 h 1201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89463" h="1201124">
                <a:moveTo>
                  <a:pt x="0" y="1201124"/>
                </a:moveTo>
                <a:lnTo>
                  <a:pt x="256639" y="1037979"/>
                </a:lnTo>
                <a:lnTo>
                  <a:pt x="1726319" y="1037979"/>
                </a:lnTo>
                <a:lnTo>
                  <a:pt x="1726319" y="103710"/>
                </a:lnTo>
                <a:lnTo>
                  <a:pt x="1889463" y="0"/>
                </a:lnTo>
                <a:lnTo>
                  <a:pt x="1889463" y="1201124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30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cxnSp>
        <p:nvCxnSpPr>
          <p:cNvPr id="20" name="[动画大师]_Straight Connector 64" descr="e7d195523061f1c0d3ba7f298e59d031c9c3f97027ed136f882110EF8F17BAD1F2C348D17C7856EF46CB4678CC9E44EE1ABA681E3133328A7B4D22AAF822B2429426B2355AA8CC4431B8568D2CF3B73AE9F4AE98D5A0D6A5566EF967553E96D781C502472DAB692B5E92B1CB5B32F40BF8CF6181A24AB2F2CD3A9A53F0FE7F0D4E247476572CCFAC"/>
          <p:cNvCxnSpPr/>
          <p:nvPr userDrawn="1"/>
        </p:nvCxnSpPr>
        <p:spPr>
          <a:xfrm>
            <a:off x="993518" y="2742378"/>
            <a:ext cx="1249626" cy="788221"/>
          </a:xfrm>
          <a:prstGeom prst="line">
            <a:avLst/>
          </a:prstGeom>
          <a:ln w="25400" cap="rnd"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 descr="e7d195523061f1c0d3ba7f298e59d031c9c3f97027ed136f882110EF8F17BAD1F2C348D17C7856EF46CB4678CC9E44EE1ABA681E3133328A7B4D22AAF822B2429426B2355AA8CC4431B8568D2CF3B73AE9F4AE98D5A0D6A5566EF967553E96D781C502472DAB692B5E92B1CB5B32F40BF8CF6181A24AB2F2CD3A9A53F0FE7F0D4E247476572CCFAC"/>
          <p:cNvCxnSpPr/>
          <p:nvPr userDrawn="1"/>
        </p:nvCxnSpPr>
        <p:spPr>
          <a:xfrm>
            <a:off x="2192377" y="3306970"/>
            <a:ext cx="280583" cy="178659"/>
          </a:xfrm>
          <a:prstGeom prst="line">
            <a:avLst/>
          </a:prstGeom>
          <a:ln w="25400" cap="rnd"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6192000" y="2592000"/>
            <a:ext cx="5760000" cy="1872000"/>
          </a:xfrm>
          <a:prstGeom prst="rect">
            <a:avLst/>
          </a:prstGeom>
        </p:spPr>
        <p:txBody>
          <a:bodyPr anchor="ctr"/>
          <a:lstStyle>
            <a:lvl1pPr>
              <a:defRPr b="1">
                <a:solidFill>
                  <a:srgbClr val="AA790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23" name="Subtitle 2"/>
          <p:cNvSpPr>
            <a:spLocks noGrp="1"/>
          </p:cNvSpPr>
          <p:nvPr>
            <p:ph type="subTitle" idx="1"/>
          </p:nvPr>
        </p:nvSpPr>
        <p:spPr>
          <a:xfrm>
            <a:off x="6192000" y="4500000"/>
            <a:ext cx="5760000" cy="49639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3200">
                <a:solidFill>
                  <a:srgbClr val="003366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pic>
        <p:nvPicPr>
          <p:cNvPr id="10" name="Graphic 17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5145" y="314718"/>
            <a:ext cx="2286000" cy="59934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688 0.05486 L -2.29167E-6 4.07407E-6 " pathEditMode="relative" rAng="0" ptsTypes="AA">
                                      <p:cBhvr additive="base">
                                        <p:cTn id="9" dur="2000" autoRev="1" spd="-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44" y="-2755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467 -0.05023 L 3.95833E-6 1.11111E-6 " pathEditMode="relative" rAng="0" ptsTypes="AA">
                                      <p:cBhvr additive="base">
                                        <p:cTn id="14" dur="2500" autoRev="1" spd="-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27" y="250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076 0.04838 L 4.16667E-7 0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31" y="-2431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1" dur="2000" fill="hold"/>
                                        <p:tgtEl>
                                          <p:spTgt spid="24"/>
                                        </p:tgtEl>
                                      </p:cBhvr>
                                      <p:by x="150000" y="150000"/>
                                      <p:from x="109677" y="109677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H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-4761" y="0"/>
            <a:ext cx="12196761" cy="6858001"/>
          </a:xfrm>
          <a:prstGeom prst="rect">
            <a:avLst/>
          </a:prstGeom>
          <a:gradFill>
            <a:gsLst>
              <a:gs pos="33000">
                <a:srgbClr val="FFFFFF">
                  <a:alpha val="89000"/>
                </a:srgbClr>
              </a:gs>
              <a:gs pos="7000">
                <a:schemeClr val="bg1"/>
              </a:gs>
              <a:gs pos="67000">
                <a:schemeClr val="bg1">
                  <a:alpha val="55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pic>
        <p:nvPicPr>
          <p:cNvPr id="83" name="图片 8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500"/>
          <a:stretch>
            <a:fillRect/>
          </a:stretch>
        </p:blipFill>
        <p:spPr>
          <a:xfrm>
            <a:off x="-2380" y="0"/>
            <a:ext cx="12194380" cy="6858001"/>
          </a:xfrm>
          <a:prstGeom prst="rect">
            <a:avLst/>
          </a:prstGeom>
        </p:spPr>
      </p:pic>
      <p:sp>
        <p:nvSpPr>
          <p:cNvPr id="4" name="任意多边形: 形状 3"/>
          <p:cNvSpPr/>
          <p:nvPr userDrawn="1"/>
        </p:nvSpPr>
        <p:spPr>
          <a:xfrm rot="1946637">
            <a:off x="11291772" y="4484088"/>
            <a:ext cx="1342588" cy="2965475"/>
          </a:xfrm>
          <a:custGeom>
            <a:avLst/>
            <a:gdLst>
              <a:gd name="connsiteX0" fmla="*/ 0 w 1342588"/>
              <a:gd name="connsiteY0" fmla="*/ 0 h 2965475"/>
              <a:gd name="connsiteX1" fmla="*/ 1342588 w 1342588"/>
              <a:gd name="connsiteY1" fmla="*/ 2111997 h 2965475"/>
              <a:gd name="connsiteX2" fmla="*/ 0 w 1342588"/>
              <a:gd name="connsiteY2" fmla="*/ 2965475 h 2965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42588" h="2965475">
                <a:moveTo>
                  <a:pt x="0" y="0"/>
                </a:moveTo>
                <a:lnTo>
                  <a:pt x="1342588" y="2111997"/>
                </a:lnTo>
                <a:lnTo>
                  <a:pt x="0" y="296547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80" name="任意多边形: 形状 79"/>
          <p:cNvSpPr/>
          <p:nvPr userDrawn="1"/>
        </p:nvSpPr>
        <p:spPr>
          <a:xfrm>
            <a:off x="1" y="1"/>
            <a:ext cx="5781347" cy="6857999"/>
          </a:xfrm>
          <a:custGeom>
            <a:avLst/>
            <a:gdLst>
              <a:gd name="connsiteX0" fmla="*/ 0 w 5781347"/>
              <a:gd name="connsiteY0" fmla="*/ 0 h 6857999"/>
              <a:gd name="connsiteX1" fmla="*/ 5781347 w 5781347"/>
              <a:gd name="connsiteY1" fmla="*/ 0 h 6857999"/>
              <a:gd name="connsiteX2" fmla="*/ 1450589 w 5781347"/>
              <a:gd name="connsiteY2" fmla="*/ 6857999 h 6857999"/>
              <a:gd name="connsiteX3" fmla="*/ 0 w 5781347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1347" h="6857999">
                <a:moveTo>
                  <a:pt x="0" y="0"/>
                </a:moveTo>
                <a:lnTo>
                  <a:pt x="5781347" y="0"/>
                </a:lnTo>
                <a:lnTo>
                  <a:pt x="1450589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9" name="任意多边形: 形状 78"/>
          <p:cNvSpPr/>
          <p:nvPr userDrawn="1"/>
        </p:nvSpPr>
        <p:spPr>
          <a:xfrm rot="1946637">
            <a:off x="-720317" y="-1899824"/>
            <a:ext cx="4902793" cy="7492316"/>
          </a:xfrm>
          <a:custGeom>
            <a:avLst/>
            <a:gdLst>
              <a:gd name="connsiteX0" fmla="*/ 0 w 4902793"/>
              <a:gd name="connsiteY0" fmla="*/ 3116685 h 7492316"/>
              <a:gd name="connsiteX1" fmla="*/ 4902793 w 4902793"/>
              <a:gd name="connsiteY1" fmla="*/ 0 h 7492316"/>
              <a:gd name="connsiteX2" fmla="*/ 4902793 w 4902793"/>
              <a:gd name="connsiteY2" fmla="*/ 7492316 h 7492316"/>
              <a:gd name="connsiteX3" fmla="*/ 2781570 w 4902793"/>
              <a:gd name="connsiteY3" fmla="*/ 7492316 h 7492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02793" h="7492316">
                <a:moveTo>
                  <a:pt x="0" y="3116685"/>
                </a:moveTo>
                <a:lnTo>
                  <a:pt x="4902793" y="0"/>
                </a:lnTo>
                <a:lnTo>
                  <a:pt x="4902793" y="7492316"/>
                </a:lnTo>
                <a:lnTo>
                  <a:pt x="2781570" y="7492316"/>
                </a:lnTo>
                <a:close/>
              </a:path>
            </a:pathLst>
          </a:custGeom>
          <a:solidFill>
            <a:schemeClr val="accent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" name="任意多边形: 形状 6"/>
          <p:cNvSpPr/>
          <p:nvPr userDrawn="1"/>
        </p:nvSpPr>
        <p:spPr>
          <a:xfrm rot="1946637">
            <a:off x="-1004883" y="3894140"/>
            <a:ext cx="3917268" cy="185603"/>
          </a:xfrm>
          <a:custGeom>
            <a:avLst/>
            <a:gdLst>
              <a:gd name="connsiteX0" fmla="*/ 0 w 3917268"/>
              <a:gd name="connsiteY0" fmla="*/ 0 h 185603"/>
              <a:gd name="connsiteX1" fmla="*/ 3917268 w 3917268"/>
              <a:gd name="connsiteY1" fmla="*/ 0 h 185603"/>
              <a:gd name="connsiteX2" fmla="*/ 3917268 w 3917268"/>
              <a:gd name="connsiteY2" fmla="*/ 185603 h 185603"/>
              <a:gd name="connsiteX3" fmla="*/ 117987 w 3917268"/>
              <a:gd name="connsiteY3" fmla="*/ 185603 h 185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17268" h="185603">
                <a:moveTo>
                  <a:pt x="0" y="0"/>
                </a:moveTo>
                <a:lnTo>
                  <a:pt x="3917268" y="0"/>
                </a:lnTo>
                <a:lnTo>
                  <a:pt x="3917268" y="185603"/>
                </a:lnTo>
                <a:lnTo>
                  <a:pt x="117987" y="185603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66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7" name="任意多边形: 形状 76"/>
          <p:cNvSpPr/>
          <p:nvPr userDrawn="1"/>
        </p:nvSpPr>
        <p:spPr>
          <a:xfrm rot="1946637">
            <a:off x="243137" y="-1618737"/>
            <a:ext cx="4301549" cy="5957100"/>
          </a:xfrm>
          <a:custGeom>
            <a:avLst/>
            <a:gdLst>
              <a:gd name="connsiteX0" fmla="*/ 2401963 w 4301549"/>
              <a:gd name="connsiteY0" fmla="*/ 1207559 h 5957100"/>
              <a:gd name="connsiteX1" fmla="*/ 4301548 w 4301549"/>
              <a:gd name="connsiteY1" fmla="*/ 0 h 5957100"/>
              <a:gd name="connsiteX2" fmla="*/ 4301549 w 4301549"/>
              <a:gd name="connsiteY2" fmla="*/ 5957100 h 5957100"/>
              <a:gd name="connsiteX3" fmla="*/ 1207559 w 4301549"/>
              <a:gd name="connsiteY3" fmla="*/ 5957100 h 5957100"/>
              <a:gd name="connsiteX4" fmla="*/ 0 w 4301549"/>
              <a:gd name="connsiteY4" fmla="*/ 4057513 h 5957100"/>
              <a:gd name="connsiteX5" fmla="*/ 2401963 w 4301549"/>
              <a:gd name="connsiteY5" fmla="*/ 4057513 h 5957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01549" h="5957100">
                <a:moveTo>
                  <a:pt x="2401963" y="1207559"/>
                </a:moveTo>
                <a:lnTo>
                  <a:pt x="4301548" y="0"/>
                </a:lnTo>
                <a:lnTo>
                  <a:pt x="4301549" y="5957100"/>
                </a:lnTo>
                <a:lnTo>
                  <a:pt x="1207559" y="5957100"/>
                </a:lnTo>
                <a:lnTo>
                  <a:pt x="0" y="4057513"/>
                </a:lnTo>
                <a:lnTo>
                  <a:pt x="2401963" y="4057513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43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81" name="任意多边形: 形状 80"/>
          <p:cNvSpPr/>
          <p:nvPr userDrawn="1"/>
        </p:nvSpPr>
        <p:spPr>
          <a:xfrm flipH="1">
            <a:off x="0" y="2624220"/>
            <a:ext cx="12192000" cy="2383200"/>
          </a:xfrm>
          <a:custGeom>
            <a:avLst/>
            <a:gdLst>
              <a:gd name="connsiteX0" fmla="*/ 12192000 w 12192000"/>
              <a:gd name="connsiteY0" fmla="*/ 0 h 2383200"/>
              <a:gd name="connsiteX1" fmla="*/ 11953021 w 12192000"/>
              <a:gd name="connsiteY1" fmla="*/ 0 h 2383200"/>
              <a:gd name="connsiteX2" fmla="*/ 537341 w 12192000"/>
              <a:gd name="connsiteY2" fmla="*/ 0 h 2383200"/>
              <a:gd name="connsiteX3" fmla="*/ 0 w 12192000"/>
              <a:gd name="connsiteY3" fmla="*/ 0 h 2383200"/>
              <a:gd name="connsiteX4" fmla="*/ 0 w 12192000"/>
              <a:gd name="connsiteY4" fmla="*/ 2383200 h 2383200"/>
              <a:gd name="connsiteX5" fmla="*/ 537341 w 12192000"/>
              <a:gd name="connsiteY5" fmla="*/ 2383200 h 2383200"/>
              <a:gd name="connsiteX6" fmla="*/ 8212875 w 12192000"/>
              <a:gd name="connsiteY6" fmla="*/ 2383200 h 2383200"/>
              <a:gd name="connsiteX7" fmla="*/ 8750216 w 12192000"/>
              <a:gd name="connsiteY7" fmla="*/ 2383200 h 2383200"/>
              <a:gd name="connsiteX8" fmla="*/ 12192000 w 12192000"/>
              <a:gd name="connsiteY8" fmla="*/ 190115 h 238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2383200">
                <a:moveTo>
                  <a:pt x="12192000" y="0"/>
                </a:moveTo>
                <a:lnTo>
                  <a:pt x="11953021" y="0"/>
                </a:lnTo>
                <a:lnTo>
                  <a:pt x="537341" y="0"/>
                </a:lnTo>
                <a:lnTo>
                  <a:pt x="0" y="0"/>
                </a:lnTo>
                <a:lnTo>
                  <a:pt x="0" y="2383200"/>
                </a:lnTo>
                <a:lnTo>
                  <a:pt x="537341" y="2383200"/>
                </a:lnTo>
                <a:lnTo>
                  <a:pt x="8212875" y="2383200"/>
                </a:lnTo>
                <a:lnTo>
                  <a:pt x="8750216" y="2383200"/>
                </a:lnTo>
                <a:lnTo>
                  <a:pt x="12192000" y="190115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  <a:effectLst>
            <a:outerShdw blurRad="1270000" dist="406400" dir="5400000" sx="80000" sy="8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6" name="任意多边形: 形状 75"/>
          <p:cNvSpPr/>
          <p:nvPr userDrawn="1"/>
        </p:nvSpPr>
        <p:spPr>
          <a:xfrm rot="1946637">
            <a:off x="61446" y="-2331976"/>
            <a:ext cx="6816051" cy="6453716"/>
          </a:xfrm>
          <a:custGeom>
            <a:avLst/>
            <a:gdLst>
              <a:gd name="connsiteX0" fmla="*/ 0 w 6816051"/>
              <a:gd name="connsiteY0" fmla="*/ 4332935 h 6453716"/>
              <a:gd name="connsiteX1" fmla="*/ 6816051 w 6816051"/>
              <a:gd name="connsiteY1" fmla="*/ 0 h 6453716"/>
              <a:gd name="connsiteX2" fmla="*/ 6816051 w 6816051"/>
              <a:gd name="connsiteY2" fmla="*/ 6453716 h 6453716"/>
              <a:gd name="connsiteX3" fmla="*/ 1348172 w 6816051"/>
              <a:gd name="connsiteY3" fmla="*/ 6453716 h 645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16051" h="6453716">
                <a:moveTo>
                  <a:pt x="0" y="4332935"/>
                </a:moveTo>
                <a:lnTo>
                  <a:pt x="6816051" y="0"/>
                </a:lnTo>
                <a:lnTo>
                  <a:pt x="6816051" y="6453716"/>
                </a:lnTo>
                <a:lnTo>
                  <a:pt x="1348172" y="6453716"/>
                </a:lnTo>
                <a:close/>
              </a:path>
            </a:pathLst>
          </a:custGeom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1" name="任意多边形: 形状 10"/>
          <p:cNvSpPr/>
          <p:nvPr userDrawn="1"/>
        </p:nvSpPr>
        <p:spPr>
          <a:xfrm rot="1946637">
            <a:off x="2155105" y="-640499"/>
            <a:ext cx="2015107" cy="1280995"/>
          </a:xfrm>
          <a:custGeom>
            <a:avLst/>
            <a:gdLst>
              <a:gd name="connsiteX0" fmla="*/ 0 w 2015107"/>
              <a:gd name="connsiteY0" fmla="*/ 1280995 h 1280995"/>
              <a:gd name="connsiteX1" fmla="*/ 2015107 w 2015107"/>
              <a:gd name="connsiteY1" fmla="*/ 0 h 1280995"/>
              <a:gd name="connsiteX2" fmla="*/ 2015107 w 2015107"/>
              <a:gd name="connsiteY2" fmla="*/ 1280995 h 1280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15107" h="1280995">
                <a:moveTo>
                  <a:pt x="0" y="1280995"/>
                </a:moveTo>
                <a:lnTo>
                  <a:pt x="2015107" y="0"/>
                </a:lnTo>
                <a:lnTo>
                  <a:pt x="2015107" y="128099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2" name="任意多边形: 形状 11"/>
          <p:cNvSpPr/>
          <p:nvPr userDrawn="1"/>
        </p:nvSpPr>
        <p:spPr>
          <a:xfrm rot="1946637">
            <a:off x="2373140" y="-528410"/>
            <a:ext cx="1662458" cy="1056818"/>
          </a:xfrm>
          <a:custGeom>
            <a:avLst/>
            <a:gdLst>
              <a:gd name="connsiteX0" fmla="*/ 0 w 1662458"/>
              <a:gd name="connsiteY0" fmla="*/ 1056818 h 1056818"/>
              <a:gd name="connsiteX1" fmla="*/ 1662458 w 1662458"/>
              <a:gd name="connsiteY1" fmla="*/ 0 h 1056818"/>
              <a:gd name="connsiteX2" fmla="*/ 1662458 w 1662458"/>
              <a:gd name="connsiteY2" fmla="*/ 1056818 h 1056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62458" h="1056818">
                <a:moveTo>
                  <a:pt x="0" y="1056818"/>
                </a:moveTo>
                <a:lnTo>
                  <a:pt x="1662458" y="0"/>
                </a:lnTo>
                <a:lnTo>
                  <a:pt x="1662458" y="1056818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3" name="任意多边形: 形状 12"/>
          <p:cNvSpPr/>
          <p:nvPr userDrawn="1"/>
        </p:nvSpPr>
        <p:spPr>
          <a:xfrm rot="1946637">
            <a:off x="2745499" y="-330405"/>
            <a:ext cx="1039509" cy="660811"/>
          </a:xfrm>
          <a:custGeom>
            <a:avLst/>
            <a:gdLst>
              <a:gd name="connsiteX0" fmla="*/ 0 w 1039509"/>
              <a:gd name="connsiteY0" fmla="*/ 660811 h 660811"/>
              <a:gd name="connsiteX1" fmla="*/ 1039509 w 1039509"/>
              <a:gd name="connsiteY1" fmla="*/ 0 h 660811"/>
              <a:gd name="connsiteX2" fmla="*/ 1039509 w 1039509"/>
              <a:gd name="connsiteY2" fmla="*/ 660811 h 660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39509" h="660811">
                <a:moveTo>
                  <a:pt x="0" y="660811"/>
                </a:moveTo>
                <a:lnTo>
                  <a:pt x="1039509" y="0"/>
                </a:lnTo>
                <a:lnTo>
                  <a:pt x="1039509" y="66081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8" name="任意多边形: 形状 77"/>
          <p:cNvSpPr/>
          <p:nvPr userDrawn="1"/>
        </p:nvSpPr>
        <p:spPr>
          <a:xfrm rot="1946637">
            <a:off x="770831" y="-2125586"/>
            <a:ext cx="6046618" cy="6453716"/>
          </a:xfrm>
          <a:custGeom>
            <a:avLst/>
            <a:gdLst>
              <a:gd name="connsiteX0" fmla="*/ 5136217 w 6046618"/>
              <a:gd name="connsiteY0" fmla="*/ 578738 h 6453716"/>
              <a:gd name="connsiteX1" fmla="*/ 6046618 w 6046618"/>
              <a:gd name="connsiteY1" fmla="*/ 0 h 6453716"/>
              <a:gd name="connsiteX2" fmla="*/ 6046617 w 6046618"/>
              <a:gd name="connsiteY2" fmla="*/ 6453716 h 6453716"/>
              <a:gd name="connsiteX3" fmla="*/ 578738 w 6046618"/>
              <a:gd name="connsiteY3" fmla="*/ 6453716 h 6453716"/>
              <a:gd name="connsiteX4" fmla="*/ 0 w 6046618"/>
              <a:gd name="connsiteY4" fmla="*/ 5543315 h 6453716"/>
              <a:gd name="connsiteX5" fmla="*/ 5136217 w 6046618"/>
              <a:gd name="connsiteY5" fmla="*/ 5543314 h 645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46618" h="6453716">
                <a:moveTo>
                  <a:pt x="5136217" y="578738"/>
                </a:moveTo>
                <a:lnTo>
                  <a:pt x="6046618" y="0"/>
                </a:lnTo>
                <a:lnTo>
                  <a:pt x="6046617" y="6453716"/>
                </a:lnTo>
                <a:lnTo>
                  <a:pt x="578738" y="6453716"/>
                </a:lnTo>
                <a:lnTo>
                  <a:pt x="0" y="5543315"/>
                </a:lnTo>
                <a:lnTo>
                  <a:pt x="5136217" y="5543314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43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82" name="任意多边形: 形状 81"/>
          <p:cNvSpPr/>
          <p:nvPr userDrawn="1"/>
        </p:nvSpPr>
        <p:spPr>
          <a:xfrm rot="1946637" flipV="1">
            <a:off x="-294245" y="5717222"/>
            <a:ext cx="2118100" cy="480710"/>
          </a:xfrm>
          <a:custGeom>
            <a:avLst/>
            <a:gdLst>
              <a:gd name="connsiteX0" fmla="*/ 0 w 2118100"/>
              <a:gd name="connsiteY0" fmla="*/ 480710 h 480710"/>
              <a:gd name="connsiteX1" fmla="*/ 2118100 w 2118100"/>
              <a:gd name="connsiteY1" fmla="*/ 480710 h 480710"/>
              <a:gd name="connsiteX2" fmla="*/ 2118100 w 2118100"/>
              <a:gd name="connsiteY2" fmla="*/ 0 h 480710"/>
              <a:gd name="connsiteX3" fmla="*/ 305586 w 2118100"/>
              <a:gd name="connsiteY3" fmla="*/ 0 h 480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18100" h="480710">
                <a:moveTo>
                  <a:pt x="0" y="480710"/>
                </a:moveTo>
                <a:lnTo>
                  <a:pt x="2118100" y="480710"/>
                </a:lnTo>
                <a:lnTo>
                  <a:pt x="2118100" y="0"/>
                </a:lnTo>
                <a:lnTo>
                  <a:pt x="305586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0"/>
                  <a:alpha val="46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6" name="任意多边形: 形状 15"/>
          <p:cNvSpPr/>
          <p:nvPr userDrawn="1"/>
        </p:nvSpPr>
        <p:spPr>
          <a:xfrm rot="1946637">
            <a:off x="2242838" y="-600563"/>
            <a:ext cx="1889463" cy="1201124"/>
          </a:xfrm>
          <a:custGeom>
            <a:avLst/>
            <a:gdLst>
              <a:gd name="connsiteX0" fmla="*/ 0 w 1889463"/>
              <a:gd name="connsiteY0" fmla="*/ 1201124 h 1201124"/>
              <a:gd name="connsiteX1" fmla="*/ 256639 w 1889463"/>
              <a:gd name="connsiteY1" fmla="*/ 1037979 h 1201124"/>
              <a:gd name="connsiteX2" fmla="*/ 1726319 w 1889463"/>
              <a:gd name="connsiteY2" fmla="*/ 1037979 h 1201124"/>
              <a:gd name="connsiteX3" fmla="*/ 1726319 w 1889463"/>
              <a:gd name="connsiteY3" fmla="*/ 103710 h 1201124"/>
              <a:gd name="connsiteX4" fmla="*/ 1889463 w 1889463"/>
              <a:gd name="connsiteY4" fmla="*/ 0 h 1201124"/>
              <a:gd name="connsiteX5" fmla="*/ 1889463 w 1889463"/>
              <a:gd name="connsiteY5" fmla="*/ 1201124 h 1201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89463" h="1201124">
                <a:moveTo>
                  <a:pt x="0" y="1201124"/>
                </a:moveTo>
                <a:lnTo>
                  <a:pt x="256639" y="1037979"/>
                </a:lnTo>
                <a:lnTo>
                  <a:pt x="1726319" y="1037979"/>
                </a:lnTo>
                <a:lnTo>
                  <a:pt x="1726319" y="103710"/>
                </a:lnTo>
                <a:lnTo>
                  <a:pt x="1889463" y="0"/>
                </a:lnTo>
                <a:lnTo>
                  <a:pt x="1889463" y="1201124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30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cxnSp>
        <p:nvCxnSpPr>
          <p:cNvPr id="20" name="[动画大师]_Straight Connector 64" descr="e7d195523061f1c0d3ba7f298e59d031c9c3f97027ed136f882110EF8F17BAD1F2C348D17C7856EF46CB4678CC9E44EE1ABA681E3133328A7B4D22AAF822B2429426B2355AA8CC4431B8568D2CF3B73AE9F4AE98D5A0D6A5566EF967553E96D781C502472DAB692B5E92B1CB5B32F40BF8CF6181A24AB2F2CD3A9A53F0FE7F0D4E247476572CCFAC"/>
          <p:cNvCxnSpPr/>
          <p:nvPr userDrawn="1"/>
        </p:nvCxnSpPr>
        <p:spPr>
          <a:xfrm>
            <a:off x="993518" y="2742378"/>
            <a:ext cx="1249626" cy="788221"/>
          </a:xfrm>
          <a:prstGeom prst="line">
            <a:avLst/>
          </a:prstGeom>
          <a:ln w="25400" cap="rnd"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 descr="e7d195523061f1c0d3ba7f298e59d031c9c3f97027ed136f882110EF8F17BAD1F2C348D17C7856EF46CB4678CC9E44EE1ABA681E3133328A7B4D22AAF822B2429426B2355AA8CC4431B8568D2CF3B73AE9F4AE98D5A0D6A5566EF967553E96D781C502472DAB692B5E92B1CB5B32F40BF8CF6181A24AB2F2CD3A9A53F0FE7F0D4E247476572CCFAC"/>
          <p:cNvCxnSpPr/>
          <p:nvPr userDrawn="1"/>
        </p:nvCxnSpPr>
        <p:spPr>
          <a:xfrm>
            <a:off x="2192377" y="3306970"/>
            <a:ext cx="280583" cy="178659"/>
          </a:xfrm>
          <a:prstGeom prst="line">
            <a:avLst/>
          </a:prstGeom>
          <a:ln w="25400" cap="rnd"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6195688" y="2624219"/>
            <a:ext cx="5670964" cy="1886806"/>
          </a:xfrm>
          <a:prstGeom prst="rect">
            <a:avLst/>
          </a:prstGeom>
        </p:spPr>
        <p:txBody>
          <a:bodyPr anchor="ctr"/>
          <a:lstStyle>
            <a:lvl1pPr>
              <a:defRPr b="1">
                <a:solidFill>
                  <a:srgbClr val="AA790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23" name="Subtitle 2"/>
          <p:cNvSpPr>
            <a:spLocks noGrp="1"/>
          </p:cNvSpPr>
          <p:nvPr>
            <p:ph type="subTitle" idx="1"/>
          </p:nvPr>
        </p:nvSpPr>
        <p:spPr>
          <a:xfrm>
            <a:off x="6195686" y="4511025"/>
            <a:ext cx="5670966" cy="49639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3200">
                <a:solidFill>
                  <a:srgbClr val="003366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pic>
        <p:nvPicPr>
          <p:cNvPr id="2" name="Graphic 17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5145" y="314718"/>
            <a:ext cx="2286000" cy="59934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688 0.05486 L -2.29167E-6 4.07407E-6 " pathEditMode="relative" rAng="0" ptsTypes="AA">
                                      <p:cBhvr additive="base">
                                        <p:cTn id="9" dur="2000" autoRev="1" spd="-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44" y="-2755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467 -0.05023 L 3.95833E-6 1.11111E-6 " pathEditMode="relative" rAng="0" ptsTypes="AA">
                                      <p:cBhvr additive="base">
                                        <p:cTn id="14" dur="2500" autoRev="1" spd="-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27" y="250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075 0.04838 L -8.33333E-7 0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31" y="-2431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1" dur="2000" fill="hold"/>
                                        <p:tgtEl>
                                          <p:spTgt spid="83"/>
                                        </p:tgtEl>
                                      </p:cBhvr>
                                      <p:by x="150000" y="150000"/>
                                      <p:from x="109677" y="109677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To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图片 3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43" r="6443"/>
          <a:stretch>
            <a:fillRect/>
          </a:stretch>
        </p:blipFill>
        <p:spPr>
          <a:xfrm>
            <a:off x="0" y="0"/>
            <a:ext cx="12196761" cy="6858000"/>
          </a:xfrm>
          <a:prstGeom prst="rect">
            <a:avLst/>
          </a:prstGeom>
        </p:spPr>
      </p:pic>
      <p:sp>
        <p:nvSpPr>
          <p:cNvPr id="22" name="矩形 21" hidden="1"/>
          <p:cNvSpPr/>
          <p:nvPr userDrawn="1"/>
        </p:nvSpPr>
        <p:spPr>
          <a:xfrm>
            <a:off x="-2380" y="0"/>
            <a:ext cx="12196761" cy="6858001"/>
          </a:xfrm>
          <a:prstGeom prst="rect">
            <a:avLst/>
          </a:prstGeom>
          <a:gradFill flip="none" rotWithShape="1">
            <a:gsLst>
              <a:gs pos="76000">
                <a:schemeClr val="bg1">
                  <a:alpha val="41000"/>
                </a:schemeClr>
              </a:gs>
              <a:gs pos="98000">
                <a:schemeClr val="bg1">
                  <a:alpha val="91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23" name="任意多边形: 形状 22"/>
          <p:cNvSpPr/>
          <p:nvPr userDrawn="1"/>
        </p:nvSpPr>
        <p:spPr>
          <a:xfrm rot="19653363" flipH="1">
            <a:off x="3700005" y="2378883"/>
            <a:ext cx="10602700" cy="14641426"/>
          </a:xfrm>
          <a:custGeom>
            <a:avLst/>
            <a:gdLst>
              <a:gd name="connsiteX0" fmla="*/ 5637443 w 5637443"/>
              <a:gd name="connsiteY0" fmla="*/ 0 h 7784829"/>
              <a:gd name="connsiteX1" fmla="*/ 5637443 w 5637443"/>
              <a:gd name="connsiteY1" fmla="*/ 7784829 h 7784829"/>
              <a:gd name="connsiteX2" fmla="*/ 722035 w 5637443"/>
              <a:gd name="connsiteY2" fmla="*/ 7784829 h 7784829"/>
              <a:gd name="connsiteX3" fmla="*/ 0 w 5637443"/>
              <a:gd name="connsiteY3" fmla="*/ 6649010 h 7784829"/>
              <a:gd name="connsiteX4" fmla="*/ 3412802 w 5637443"/>
              <a:gd name="connsiteY4" fmla="*/ 6649010 h 7784829"/>
              <a:gd name="connsiteX5" fmla="*/ 3412802 w 5637443"/>
              <a:gd name="connsiteY5" fmla="*/ 1414195 h 7784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37443" h="7784829">
                <a:moveTo>
                  <a:pt x="5637443" y="0"/>
                </a:moveTo>
                <a:lnTo>
                  <a:pt x="5637443" y="7784829"/>
                </a:lnTo>
                <a:lnTo>
                  <a:pt x="722035" y="7784829"/>
                </a:lnTo>
                <a:lnTo>
                  <a:pt x="0" y="6649010"/>
                </a:lnTo>
                <a:lnTo>
                  <a:pt x="3412802" y="6649010"/>
                </a:lnTo>
                <a:lnTo>
                  <a:pt x="3412802" y="1414195"/>
                </a:lnTo>
                <a:close/>
              </a:path>
            </a:pathLst>
          </a:custGeom>
          <a:solidFill>
            <a:schemeClr val="accent1">
              <a:lumMod val="75000"/>
              <a:alpha val="28000"/>
            </a:schemeClr>
          </a:solidFill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平行四边形 7"/>
          <p:cNvSpPr/>
          <p:nvPr userDrawn="1"/>
        </p:nvSpPr>
        <p:spPr>
          <a:xfrm flipH="1">
            <a:off x="9419768" y="0"/>
            <a:ext cx="2946402" cy="2804409"/>
          </a:xfrm>
          <a:prstGeom prst="parallelogram">
            <a:avLst>
              <a:gd name="adj" fmla="val 63482"/>
            </a:avLst>
          </a:prstGeom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任意多边形: 形状 13"/>
          <p:cNvSpPr/>
          <p:nvPr userDrawn="1"/>
        </p:nvSpPr>
        <p:spPr>
          <a:xfrm rot="19653363" flipH="1">
            <a:off x="-564374" y="-3407448"/>
            <a:ext cx="11927378" cy="16470694"/>
          </a:xfrm>
          <a:custGeom>
            <a:avLst/>
            <a:gdLst>
              <a:gd name="connsiteX0" fmla="*/ 5637443 w 5637443"/>
              <a:gd name="connsiteY0" fmla="*/ 0 h 7784829"/>
              <a:gd name="connsiteX1" fmla="*/ 5637443 w 5637443"/>
              <a:gd name="connsiteY1" fmla="*/ 7784829 h 7784829"/>
              <a:gd name="connsiteX2" fmla="*/ 722035 w 5637443"/>
              <a:gd name="connsiteY2" fmla="*/ 7784829 h 7784829"/>
              <a:gd name="connsiteX3" fmla="*/ 0 w 5637443"/>
              <a:gd name="connsiteY3" fmla="*/ 6649010 h 7784829"/>
              <a:gd name="connsiteX4" fmla="*/ 3412802 w 5637443"/>
              <a:gd name="connsiteY4" fmla="*/ 6649010 h 7784829"/>
              <a:gd name="connsiteX5" fmla="*/ 3412802 w 5637443"/>
              <a:gd name="connsiteY5" fmla="*/ 1414195 h 7784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37443" h="7784829">
                <a:moveTo>
                  <a:pt x="5637443" y="0"/>
                </a:moveTo>
                <a:lnTo>
                  <a:pt x="5637443" y="7784829"/>
                </a:lnTo>
                <a:lnTo>
                  <a:pt x="722035" y="7784829"/>
                </a:lnTo>
                <a:lnTo>
                  <a:pt x="0" y="6649010"/>
                </a:lnTo>
                <a:lnTo>
                  <a:pt x="3412802" y="6649010"/>
                </a:lnTo>
                <a:lnTo>
                  <a:pt x="3412802" y="1414195"/>
                </a:lnTo>
                <a:close/>
              </a:path>
            </a:pathLst>
          </a:custGeom>
          <a:ln>
            <a:noFill/>
          </a:ln>
          <a:effectLst>
            <a:outerShdw blurRad="939800" dist="330200" dir="1026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任意多边形: 形状 24"/>
          <p:cNvSpPr/>
          <p:nvPr userDrawn="1"/>
        </p:nvSpPr>
        <p:spPr>
          <a:xfrm rot="19653363" flipH="1">
            <a:off x="3756111" y="1510576"/>
            <a:ext cx="1128585" cy="7892647"/>
          </a:xfrm>
          <a:custGeom>
            <a:avLst/>
            <a:gdLst>
              <a:gd name="connsiteX0" fmla="*/ 1128585 w 1128585"/>
              <a:gd name="connsiteY0" fmla="*/ 0 h 7892647"/>
              <a:gd name="connsiteX1" fmla="*/ 0 w 1128585"/>
              <a:gd name="connsiteY1" fmla="*/ 717437 h 7892647"/>
              <a:gd name="connsiteX2" fmla="*/ 0 w 1128585"/>
              <a:gd name="connsiteY2" fmla="*/ 717438 h 7892647"/>
              <a:gd name="connsiteX3" fmla="*/ 561002 w 1128585"/>
              <a:gd name="connsiteY3" fmla="*/ 360811 h 7892647"/>
              <a:gd name="connsiteX4" fmla="*/ 561001 w 1128585"/>
              <a:gd name="connsiteY4" fmla="*/ 7892647 h 7892647"/>
              <a:gd name="connsiteX5" fmla="*/ 1128585 w 1128585"/>
              <a:gd name="connsiteY5" fmla="*/ 7892647 h 7892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28585" h="7892647">
                <a:moveTo>
                  <a:pt x="1128585" y="0"/>
                </a:moveTo>
                <a:lnTo>
                  <a:pt x="0" y="717437"/>
                </a:lnTo>
                <a:lnTo>
                  <a:pt x="0" y="717438"/>
                </a:lnTo>
                <a:lnTo>
                  <a:pt x="561002" y="360811"/>
                </a:lnTo>
                <a:lnTo>
                  <a:pt x="561001" y="7892647"/>
                </a:lnTo>
                <a:lnTo>
                  <a:pt x="1128585" y="7892647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100000">
                <a:schemeClr val="bg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任意多边形: 形状 16"/>
          <p:cNvSpPr/>
          <p:nvPr userDrawn="1"/>
        </p:nvSpPr>
        <p:spPr>
          <a:xfrm rot="19653363" flipH="1">
            <a:off x="2627705" y="1510575"/>
            <a:ext cx="1128586" cy="7892647"/>
          </a:xfrm>
          <a:custGeom>
            <a:avLst/>
            <a:gdLst>
              <a:gd name="connsiteX0" fmla="*/ 1128586 w 1128586"/>
              <a:gd name="connsiteY0" fmla="*/ 0 h 7892647"/>
              <a:gd name="connsiteX1" fmla="*/ 1 w 1128586"/>
              <a:gd name="connsiteY1" fmla="*/ 717437 h 7892647"/>
              <a:gd name="connsiteX2" fmla="*/ 0 w 1128586"/>
              <a:gd name="connsiteY2" fmla="*/ 7892647 h 7892647"/>
              <a:gd name="connsiteX3" fmla="*/ 1128586 w 1128586"/>
              <a:gd name="connsiteY3" fmla="*/ 7892647 h 7892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8586" h="7892647">
                <a:moveTo>
                  <a:pt x="1128586" y="0"/>
                </a:moveTo>
                <a:lnTo>
                  <a:pt x="1" y="717437"/>
                </a:lnTo>
                <a:lnTo>
                  <a:pt x="0" y="7892647"/>
                </a:lnTo>
                <a:lnTo>
                  <a:pt x="1128586" y="7892647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100000">
                <a:schemeClr val="bg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2" name="任意多边形: 形状 31"/>
          <p:cNvSpPr/>
          <p:nvPr userDrawn="1"/>
        </p:nvSpPr>
        <p:spPr>
          <a:xfrm rot="19653363" flipH="1">
            <a:off x="-805666" y="1105276"/>
            <a:ext cx="11052444" cy="15262484"/>
          </a:xfrm>
          <a:custGeom>
            <a:avLst/>
            <a:gdLst>
              <a:gd name="connsiteX0" fmla="*/ 5637443 w 5637443"/>
              <a:gd name="connsiteY0" fmla="*/ 0 h 7784829"/>
              <a:gd name="connsiteX1" fmla="*/ 5637443 w 5637443"/>
              <a:gd name="connsiteY1" fmla="*/ 7784829 h 7784829"/>
              <a:gd name="connsiteX2" fmla="*/ 722035 w 5637443"/>
              <a:gd name="connsiteY2" fmla="*/ 7784829 h 7784829"/>
              <a:gd name="connsiteX3" fmla="*/ 0 w 5637443"/>
              <a:gd name="connsiteY3" fmla="*/ 6649010 h 7784829"/>
              <a:gd name="connsiteX4" fmla="*/ 3412802 w 5637443"/>
              <a:gd name="connsiteY4" fmla="*/ 6649010 h 7784829"/>
              <a:gd name="connsiteX5" fmla="*/ 3412802 w 5637443"/>
              <a:gd name="connsiteY5" fmla="*/ 1414195 h 7784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37443" h="7784829">
                <a:moveTo>
                  <a:pt x="5637443" y="0"/>
                </a:moveTo>
                <a:lnTo>
                  <a:pt x="5637443" y="7784829"/>
                </a:lnTo>
                <a:lnTo>
                  <a:pt x="722035" y="7784829"/>
                </a:lnTo>
                <a:lnTo>
                  <a:pt x="0" y="6649010"/>
                </a:lnTo>
                <a:lnTo>
                  <a:pt x="3412802" y="6649010"/>
                </a:lnTo>
                <a:lnTo>
                  <a:pt x="3412802" y="1414195"/>
                </a:lnTo>
                <a:close/>
              </a:path>
            </a:pathLst>
          </a:custGeom>
          <a:solidFill>
            <a:schemeClr val="bg1">
              <a:alpha val="13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6" name="任意多边形: 形状 25"/>
          <p:cNvSpPr/>
          <p:nvPr userDrawn="1"/>
        </p:nvSpPr>
        <p:spPr>
          <a:xfrm rot="19653363" flipH="1">
            <a:off x="-921959" y="1324034"/>
            <a:ext cx="11052444" cy="15262484"/>
          </a:xfrm>
          <a:custGeom>
            <a:avLst/>
            <a:gdLst>
              <a:gd name="connsiteX0" fmla="*/ 5637443 w 5637443"/>
              <a:gd name="connsiteY0" fmla="*/ 0 h 7784829"/>
              <a:gd name="connsiteX1" fmla="*/ 5637443 w 5637443"/>
              <a:gd name="connsiteY1" fmla="*/ 7784829 h 7784829"/>
              <a:gd name="connsiteX2" fmla="*/ 722035 w 5637443"/>
              <a:gd name="connsiteY2" fmla="*/ 7784829 h 7784829"/>
              <a:gd name="connsiteX3" fmla="*/ 0 w 5637443"/>
              <a:gd name="connsiteY3" fmla="*/ 6649010 h 7784829"/>
              <a:gd name="connsiteX4" fmla="*/ 3412802 w 5637443"/>
              <a:gd name="connsiteY4" fmla="*/ 6649010 h 7784829"/>
              <a:gd name="connsiteX5" fmla="*/ 3412802 w 5637443"/>
              <a:gd name="connsiteY5" fmla="*/ 1414195 h 7784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37443" h="7784829">
                <a:moveTo>
                  <a:pt x="5637443" y="0"/>
                </a:moveTo>
                <a:lnTo>
                  <a:pt x="5637443" y="7784829"/>
                </a:lnTo>
                <a:lnTo>
                  <a:pt x="722035" y="7784829"/>
                </a:lnTo>
                <a:lnTo>
                  <a:pt x="0" y="6649010"/>
                </a:lnTo>
                <a:lnTo>
                  <a:pt x="3412802" y="6649010"/>
                </a:lnTo>
                <a:lnTo>
                  <a:pt x="3412802" y="1414195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ffectLst>
            <a:innerShdw blurRad="546100" dist="63500" dir="12300000">
              <a:prstClr val="black">
                <a:alpha val="2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任意多边形: 形状 5"/>
          <p:cNvSpPr/>
          <p:nvPr userDrawn="1"/>
        </p:nvSpPr>
        <p:spPr>
          <a:xfrm rot="19653363" flipH="1">
            <a:off x="11376689" y="-2119027"/>
            <a:ext cx="5637443" cy="7784829"/>
          </a:xfrm>
          <a:custGeom>
            <a:avLst/>
            <a:gdLst>
              <a:gd name="connsiteX0" fmla="*/ 5637443 w 5637443"/>
              <a:gd name="connsiteY0" fmla="*/ 0 h 7784829"/>
              <a:gd name="connsiteX1" fmla="*/ 5637443 w 5637443"/>
              <a:gd name="connsiteY1" fmla="*/ 7784829 h 7784829"/>
              <a:gd name="connsiteX2" fmla="*/ 722035 w 5637443"/>
              <a:gd name="connsiteY2" fmla="*/ 7784829 h 7784829"/>
              <a:gd name="connsiteX3" fmla="*/ 0 w 5637443"/>
              <a:gd name="connsiteY3" fmla="*/ 6649010 h 7784829"/>
              <a:gd name="connsiteX4" fmla="*/ 3412802 w 5637443"/>
              <a:gd name="connsiteY4" fmla="*/ 6649010 h 7784829"/>
              <a:gd name="connsiteX5" fmla="*/ 3412802 w 5637443"/>
              <a:gd name="connsiteY5" fmla="*/ 1414195 h 7784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37443" h="7784829">
                <a:moveTo>
                  <a:pt x="5637443" y="0"/>
                </a:moveTo>
                <a:lnTo>
                  <a:pt x="5637443" y="7784829"/>
                </a:lnTo>
                <a:lnTo>
                  <a:pt x="722035" y="7784829"/>
                </a:lnTo>
                <a:lnTo>
                  <a:pt x="0" y="6649010"/>
                </a:lnTo>
                <a:lnTo>
                  <a:pt x="3412802" y="6649010"/>
                </a:lnTo>
                <a:lnTo>
                  <a:pt x="3412802" y="1414195"/>
                </a:lnTo>
                <a:close/>
              </a:path>
            </a:pathLst>
          </a:custGeom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0" name="平行四边形 39"/>
          <p:cNvSpPr/>
          <p:nvPr userDrawn="1"/>
        </p:nvSpPr>
        <p:spPr>
          <a:xfrm flipH="1">
            <a:off x="2592613" y="2272921"/>
            <a:ext cx="559081" cy="446990"/>
          </a:xfrm>
          <a:prstGeom prst="parallelogram">
            <a:avLst>
              <a:gd name="adj" fmla="val 64680"/>
            </a:avLst>
          </a:prstGeom>
          <a:solidFill>
            <a:schemeClr val="accent3">
              <a:alpha val="35000"/>
            </a:schemeClr>
          </a:solidFill>
          <a:ln>
            <a:noFill/>
          </a:ln>
          <a:effectLst>
            <a:outerShdw blurRad="812800" dist="406400" dir="1200000" sx="116000" sy="116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9" name="平行四边形 38"/>
          <p:cNvSpPr/>
          <p:nvPr userDrawn="1"/>
        </p:nvSpPr>
        <p:spPr>
          <a:xfrm flipH="1">
            <a:off x="2946893" y="2272921"/>
            <a:ext cx="804264" cy="446990"/>
          </a:xfrm>
          <a:prstGeom prst="parallelogram">
            <a:avLst>
              <a:gd name="adj" fmla="val 64680"/>
            </a:avLst>
          </a:prstGeom>
          <a:solidFill>
            <a:schemeClr val="accent3"/>
          </a:solidFill>
          <a:ln>
            <a:noFill/>
          </a:ln>
          <a:effectLst>
            <a:outerShdw blurRad="812800" dist="406400" dir="1200000" sx="116000" sy="116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平行四边形 17"/>
          <p:cNvSpPr/>
          <p:nvPr userDrawn="1"/>
        </p:nvSpPr>
        <p:spPr>
          <a:xfrm flipH="1">
            <a:off x="2112134" y="-41134"/>
            <a:ext cx="8242703" cy="2462879"/>
          </a:xfrm>
          <a:prstGeom prst="parallelogram">
            <a:avLst>
              <a:gd name="adj" fmla="val 64680"/>
            </a:avLst>
          </a:prstGeom>
          <a:solidFill>
            <a:schemeClr val="accent3">
              <a:lumMod val="20000"/>
              <a:lumOff val="80000"/>
              <a:alpha val="62000"/>
            </a:schemeClr>
          </a:solidFill>
          <a:ln>
            <a:noFill/>
          </a:ln>
          <a:effectLst>
            <a:outerShdw blurRad="812800" dist="406400" dir="1200000" sx="116000" sy="116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5" name="平行四边形 34"/>
          <p:cNvSpPr/>
          <p:nvPr userDrawn="1"/>
        </p:nvSpPr>
        <p:spPr>
          <a:xfrm flipH="1">
            <a:off x="9118695" y="0"/>
            <a:ext cx="5483984" cy="5219699"/>
          </a:xfrm>
          <a:prstGeom prst="parallelogram">
            <a:avLst>
              <a:gd name="adj" fmla="val 63482"/>
            </a:avLst>
          </a:prstGeom>
          <a:gradFill flip="none" rotWithShape="1">
            <a:gsLst>
              <a:gs pos="0">
                <a:schemeClr val="accent1">
                  <a:alpha val="15000"/>
                </a:schemeClr>
              </a:gs>
              <a:gs pos="100000">
                <a:schemeClr val="accent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6" name="平行四边形 35"/>
          <p:cNvSpPr/>
          <p:nvPr userDrawn="1"/>
        </p:nvSpPr>
        <p:spPr>
          <a:xfrm flipH="1">
            <a:off x="6095922" y="-4248151"/>
            <a:ext cx="8782349" cy="5219699"/>
          </a:xfrm>
          <a:prstGeom prst="parallelogram">
            <a:avLst>
              <a:gd name="adj" fmla="val 63482"/>
            </a:avLst>
          </a:prstGeom>
          <a:gradFill flip="none" rotWithShape="1">
            <a:gsLst>
              <a:gs pos="0">
                <a:schemeClr val="accent1">
                  <a:alpha val="15000"/>
                </a:schemeClr>
              </a:gs>
              <a:gs pos="100000">
                <a:schemeClr val="accent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9" name="任意多边形: 形状 28"/>
          <p:cNvSpPr/>
          <p:nvPr userDrawn="1"/>
        </p:nvSpPr>
        <p:spPr>
          <a:xfrm flipH="1">
            <a:off x="3809213" y="2433401"/>
            <a:ext cx="1590101" cy="1991198"/>
          </a:xfrm>
          <a:custGeom>
            <a:avLst/>
            <a:gdLst>
              <a:gd name="connsiteX0" fmla="*/ 1590101 w 1590101"/>
              <a:gd name="connsiteY0" fmla="*/ 0 h 1991198"/>
              <a:gd name="connsiteX1" fmla="*/ 1287907 w 1590101"/>
              <a:gd name="connsiteY1" fmla="*/ 0 h 1991198"/>
              <a:gd name="connsiteX2" fmla="*/ 0 w 1590101"/>
              <a:gd name="connsiteY2" fmla="*/ 1991198 h 1991198"/>
              <a:gd name="connsiteX3" fmla="*/ 302194 w 1590101"/>
              <a:gd name="connsiteY3" fmla="*/ 1991198 h 1991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90101" h="1991198">
                <a:moveTo>
                  <a:pt x="1590101" y="0"/>
                </a:moveTo>
                <a:lnTo>
                  <a:pt x="1287907" y="0"/>
                </a:lnTo>
                <a:lnTo>
                  <a:pt x="0" y="1991198"/>
                </a:lnTo>
                <a:lnTo>
                  <a:pt x="302194" y="1991198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100000">
                <a:schemeClr val="bg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3" name="Title 7"/>
          <p:cNvSpPr>
            <a:spLocks noGrp="1"/>
          </p:cNvSpPr>
          <p:nvPr>
            <p:ph type="title"/>
          </p:nvPr>
        </p:nvSpPr>
        <p:spPr>
          <a:xfrm>
            <a:off x="3704942" y="146732"/>
            <a:ext cx="5138239" cy="1835566"/>
          </a:xfrm>
          <a:prstGeom prst="rect">
            <a:avLst/>
          </a:prstGeom>
        </p:spPr>
        <p:txBody>
          <a:bodyPr anchor="ctr"/>
          <a:lstStyle>
            <a:lvl1pPr>
              <a:defRPr b="1">
                <a:solidFill>
                  <a:srgbClr val="AA790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4" name="Subtitle 2"/>
          <p:cNvSpPr>
            <a:spLocks noGrp="1"/>
          </p:cNvSpPr>
          <p:nvPr>
            <p:ph type="subTitle" idx="1"/>
          </p:nvPr>
        </p:nvSpPr>
        <p:spPr>
          <a:xfrm>
            <a:off x="3704942" y="1983669"/>
            <a:ext cx="6759972" cy="446989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3200">
                <a:solidFill>
                  <a:srgbClr val="003366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3" name="Rectangle 2"/>
          <p:cNvSpPr/>
          <p:nvPr userDrawn="1"/>
        </p:nvSpPr>
        <p:spPr>
          <a:xfrm>
            <a:off x="-4679599" y="-4289523"/>
            <a:ext cx="23341956" cy="4289523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1" name="Rectangle 30"/>
          <p:cNvSpPr/>
          <p:nvPr userDrawn="1"/>
        </p:nvSpPr>
        <p:spPr>
          <a:xfrm>
            <a:off x="12191999" y="0"/>
            <a:ext cx="6470357" cy="18721706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7" name="Rectangle 36"/>
          <p:cNvSpPr/>
          <p:nvPr userDrawn="1"/>
        </p:nvSpPr>
        <p:spPr>
          <a:xfrm>
            <a:off x="-4679598" y="-1"/>
            <a:ext cx="4679597" cy="18721705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1" name="Rectangle 40"/>
          <p:cNvSpPr/>
          <p:nvPr userDrawn="1"/>
        </p:nvSpPr>
        <p:spPr>
          <a:xfrm>
            <a:off x="0" y="6857999"/>
            <a:ext cx="12191997" cy="11863705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Graphic 17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94407" y="256191"/>
            <a:ext cx="2286000" cy="59934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075 0.04838 L -2.08333E-7 0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31" y="-2431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2000" fill="hold"/>
                                        <p:tgtEl>
                                          <p:spTgt spid="38"/>
                                        </p:tgtEl>
                                      </p:cBhvr>
                                      <p:by x="150000" y="150000"/>
                                      <p:from x="109677" y="109677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0" y="0"/>
            <a:ext cx="3330470" cy="739776"/>
            <a:chOff x="0" y="0"/>
            <a:chExt cx="3330470" cy="739776"/>
          </a:xfrm>
        </p:grpSpPr>
        <p:grpSp>
          <p:nvGrpSpPr>
            <p:cNvPr id="12" name="组合 11"/>
            <p:cNvGrpSpPr/>
            <p:nvPr userDrawn="1"/>
          </p:nvGrpSpPr>
          <p:grpSpPr>
            <a:xfrm>
              <a:off x="142298" y="65071"/>
              <a:ext cx="1182090" cy="630862"/>
              <a:chOff x="6624541" y="159009"/>
              <a:chExt cx="731216" cy="390238"/>
            </a:xfrm>
          </p:grpSpPr>
          <p:sp>
            <p:nvSpPr>
              <p:cNvPr id="13" name="任意多边形 12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4" name="任意多边形 13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gradFill flip="none" rotWithShape="1">
                <a:gsLst>
                  <a:gs pos="29000">
                    <a:schemeClr val="accent1">
                      <a:lumMod val="75000"/>
                    </a:schemeClr>
                  </a:gs>
                  <a:gs pos="57000">
                    <a:schemeClr val="accent1">
                      <a:lumMod val="75000"/>
                      <a:alpha val="0"/>
                    </a:schemeClr>
                  </a:gs>
                </a:gsLst>
                <a:lin ang="2700000" scaled="0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9" name="任意多边形 28"/>
            <p:cNvSpPr/>
            <p:nvPr userDrawn="1"/>
          </p:nvSpPr>
          <p:spPr>
            <a:xfrm>
              <a:off x="0" y="1"/>
              <a:ext cx="2975322" cy="739775"/>
            </a:xfrm>
            <a:custGeom>
              <a:avLst/>
              <a:gdLst>
                <a:gd name="connsiteX0" fmla="*/ 0 w 2975322"/>
                <a:gd name="connsiteY0" fmla="*/ 0 h 739775"/>
                <a:gd name="connsiteX1" fmla="*/ 2975322 w 2975322"/>
                <a:gd name="connsiteY1" fmla="*/ 0 h 739775"/>
                <a:gd name="connsiteX2" fmla="*/ 2852807 w 2975322"/>
                <a:gd name="connsiteY2" fmla="*/ 121704 h 739775"/>
                <a:gd name="connsiteX3" fmla="*/ 794910 w 2975322"/>
                <a:gd name="connsiteY3" fmla="*/ 121704 h 739775"/>
                <a:gd name="connsiteX4" fmla="*/ 225889 w 2975322"/>
                <a:gd name="connsiteY4" fmla="*/ 739775 h 739775"/>
                <a:gd name="connsiteX5" fmla="*/ 0 w 2975322"/>
                <a:gd name="connsiteY5" fmla="*/ 739775 h 73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75322" h="739775">
                  <a:moveTo>
                    <a:pt x="0" y="0"/>
                  </a:moveTo>
                  <a:lnTo>
                    <a:pt x="2975322" y="0"/>
                  </a:lnTo>
                  <a:lnTo>
                    <a:pt x="2852807" y="121704"/>
                  </a:lnTo>
                  <a:lnTo>
                    <a:pt x="794910" y="121704"/>
                  </a:lnTo>
                  <a:lnTo>
                    <a:pt x="225889" y="739775"/>
                  </a:lnTo>
                  <a:lnTo>
                    <a:pt x="0" y="739775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6" name="直角三角形 15"/>
            <p:cNvSpPr/>
            <p:nvPr userDrawn="1"/>
          </p:nvSpPr>
          <p:spPr>
            <a:xfrm flipV="1">
              <a:off x="0" y="0"/>
              <a:ext cx="388144" cy="388144"/>
            </a:xfrm>
            <a:prstGeom prst="rtTriangle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7" name="任意多边形 16"/>
            <p:cNvSpPr/>
            <p:nvPr userDrawn="1"/>
          </p:nvSpPr>
          <p:spPr>
            <a:xfrm>
              <a:off x="2" y="0"/>
              <a:ext cx="606259" cy="252413"/>
            </a:xfrm>
            <a:custGeom>
              <a:avLst/>
              <a:gdLst>
                <a:gd name="connsiteX0" fmla="*/ 0 w 2353883"/>
                <a:gd name="connsiteY0" fmla="*/ 0 h 980028"/>
                <a:gd name="connsiteX1" fmla="*/ 2353883 w 2353883"/>
                <a:gd name="connsiteY1" fmla="*/ 0 h 980028"/>
                <a:gd name="connsiteX2" fmla="*/ 1367320 w 2353883"/>
                <a:gd name="connsiteY2" fmla="*/ 980028 h 980028"/>
                <a:gd name="connsiteX3" fmla="*/ 0 w 2353883"/>
                <a:gd name="connsiteY3" fmla="*/ 980028 h 9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53883" h="980028">
                  <a:moveTo>
                    <a:pt x="0" y="0"/>
                  </a:moveTo>
                  <a:lnTo>
                    <a:pt x="2353883" y="0"/>
                  </a:lnTo>
                  <a:lnTo>
                    <a:pt x="1367320" y="980028"/>
                  </a:lnTo>
                  <a:lnTo>
                    <a:pt x="0" y="980028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8" name="任意多边形 17"/>
            <p:cNvSpPr/>
            <p:nvPr userDrawn="1"/>
          </p:nvSpPr>
          <p:spPr>
            <a:xfrm>
              <a:off x="2034063" y="1"/>
              <a:ext cx="1011871" cy="555880"/>
            </a:xfrm>
            <a:custGeom>
              <a:avLst/>
              <a:gdLst>
                <a:gd name="connsiteX0" fmla="*/ 837397 w 1514221"/>
                <a:gd name="connsiteY0" fmla="*/ 0 h 831850"/>
                <a:gd name="connsiteX1" fmla="*/ 1116227 w 1514221"/>
                <a:gd name="connsiteY1" fmla="*/ 0 h 831850"/>
                <a:gd name="connsiteX2" fmla="*/ 1235391 w 1514221"/>
                <a:gd name="connsiteY2" fmla="*/ 0 h 831850"/>
                <a:gd name="connsiteX3" fmla="*/ 1514221 w 1514221"/>
                <a:gd name="connsiteY3" fmla="*/ 0 h 831850"/>
                <a:gd name="connsiteX4" fmla="*/ 676825 w 1514221"/>
                <a:gd name="connsiteY4" fmla="*/ 831850 h 831850"/>
                <a:gd name="connsiteX5" fmla="*/ 397995 w 1514221"/>
                <a:gd name="connsiteY5" fmla="*/ 831850 h 831850"/>
                <a:gd name="connsiteX6" fmla="*/ 278830 w 1514221"/>
                <a:gd name="connsiteY6" fmla="*/ 831850 h 831850"/>
                <a:gd name="connsiteX7" fmla="*/ 0 w 1514221"/>
                <a:gd name="connsiteY7" fmla="*/ 831850 h 831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14221" h="831850">
                  <a:moveTo>
                    <a:pt x="837397" y="0"/>
                  </a:moveTo>
                  <a:lnTo>
                    <a:pt x="1116227" y="0"/>
                  </a:lnTo>
                  <a:lnTo>
                    <a:pt x="1235391" y="0"/>
                  </a:lnTo>
                  <a:lnTo>
                    <a:pt x="1514221" y="0"/>
                  </a:lnTo>
                  <a:lnTo>
                    <a:pt x="676825" y="831850"/>
                  </a:lnTo>
                  <a:lnTo>
                    <a:pt x="397995" y="831850"/>
                  </a:lnTo>
                  <a:lnTo>
                    <a:pt x="278830" y="831850"/>
                  </a:lnTo>
                  <a:lnTo>
                    <a:pt x="0" y="83185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9" name="任意多边形 18"/>
            <p:cNvSpPr/>
            <p:nvPr userDrawn="1"/>
          </p:nvSpPr>
          <p:spPr>
            <a:xfrm>
              <a:off x="2659732" y="1"/>
              <a:ext cx="670738" cy="446886"/>
            </a:xfrm>
            <a:custGeom>
              <a:avLst/>
              <a:gdLst>
                <a:gd name="connsiteX0" fmla="*/ 552910 w 824374"/>
                <a:gd name="connsiteY0" fmla="*/ 0 h 549247"/>
                <a:gd name="connsiteX1" fmla="*/ 824374 w 824374"/>
                <a:gd name="connsiteY1" fmla="*/ 0 h 549247"/>
                <a:gd name="connsiteX2" fmla="*/ 271464 w 824374"/>
                <a:gd name="connsiteY2" fmla="*/ 549247 h 549247"/>
                <a:gd name="connsiteX3" fmla="*/ 0 w 824374"/>
                <a:gd name="connsiteY3" fmla="*/ 549247 h 549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4374" h="549247">
                  <a:moveTo>
                    <a:pt x="552910" y="0"/>
                  </a:moveTo>
                  <a:lnTo>
                    <a:pt x="824374" y="0"/>
                  </a:lnTo>
                  <a:lnTo>
                    <a:pt x="271464" y="549247"/>
                  </a:lnTo>
                  <a:lnTo>
                    <a:pt x="0" y="549247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21" name="任意多边形 20"/>
          <p:cNvSpPr/>
          <p:nvPr userDrawn="1"/>
        </p:nvSpPr>
        <p:spPr>
          <a:xfrm>
            <a:off x="-339254" y="546773"/>
            <a:ext cx="824374" cy="549247"/>
          </a:xfrm>
          <a:custGeom>
            <a:avLst/>
            <a:gdLst>
              <a:gd name="connsiteX0" fmla="*/ 552910 w 824374"/>
              <a:gd name="connsiteY0" fmla="*/ 0 h 549247"/>
              <a:gd name="connsiteX1" fmla="*/ 824374 w 824374"/>
              <a:gd name="connsiteY1" fmla="*/ 0 h 549247"/>
              <a:gd name="connsiteX2" fmla="*/ 271464 w 824374"/>
              <a:gd name="connsiteY2" fmla="*/ 549247 h 549247"/>
              <a:gd name="connsiteX3" fmla="*/ 0 w 824374"/>
              <a:gd name="connsiteY3" fmla="*/ 549247 h 549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374" h="549247">
                <a:moveTo>
                  <a:pt x="552910" y="0"/>
                </a:moveTo>
                <a:lnTo>
                  <a:pt x="824374" y="0"/>
                </a:lnTo>
                <a:lnTo>
                  <a:pt x="271464" y="549247"/>
                </a:lnTo>
                <a:lnTo>
                  <a:pt x="0" y="549247"/>
                </a:lnTo>
                <a:close/>
              </a:path>
            </a:pathLst>
          </a:custGeom>
          <a:gradFill>
            <a:gsLst>
              <a:gs pos="0">
                <a:schemeClr val="bg1"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2" name="直接连接符 21"/>
          <p:cNvCxnSpPr/>
          <p:nvPr userDrawn="1"/>
        </p:nvCxnSpPr>
        <p:spPr>
          <a:xfrm>
            <a:off x="0" y="843113"/>
            <a:ext cx="11964987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平行四边形 22"/>
          <p:cNvSpPr/>
          <p:nvPr userDrawn="1"/>
        </p:nvSpPr>
        <p:spPr>
          <a:xfrm>
            <a:off x="11798295" y="685489"/>
            <a:ext cx="166692" cy="97239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平行四边形 23"/>
          <p:cNvSpPr/>
          <p:nvPr userDrawn="1"/>
        </p:nvSpPr>
        <p:spPr>
          <a:xfrm>
            <a:off x="11631603" y="685489"/>
            <a:ext cx="166692" cy="97239"/>
          </a:xfrm>
          <a:prstGeom prst="parallelogram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" name="Rectangle 6"/>
          <p:cNvSpPr/>
          <p:nvPr/>
        </p:nvSpPr>
        <p:spPr>
          <a:xfrm flipV="1">
            <a:off x="0" y="6504449"/>
            <a:ext cx="12192000" cy="365124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4896643" y="6476843"/>
            <a:ext cx="2171700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DSA | HKUST(GZ)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106487" y="156576"/>
            <a:ext cx="9336257" cy="6308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defRPr lang="en-US" altLang="en-US" sz="3600" b="1" strike="noStrike" kern="1200" spc="0" baseline="0" dirty="0" smtClean="0">
                <a:solidFill>
                  <a:srgbClr val="003366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838200" y="1371600"/>
            <a:ext cx="10515600" cy="4680000"/>
          </a:xfrm>
          <a:prstGeom prst="rect">
            <a:avLst/>
          </a:prstGeom>
        </p:spPr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685800" indent="-228600">
              <a:buFont typeface="System Font Regular"/>
              <a:buChar char="–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600200" indent="-228600">
              <a:buFont typeface="System Font Regular"/>
              <a:buChar char="–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  <a:endParaRPr lang="en-GB" dirty="0"/>
          </a:p>
          <a:p>
            <a:pPr lvl="1"/>
            <a:r>
              <a:rPr lang="en-GB" dirty="0"/>
              <a:t>Second level</a:t>
            </a:r>
            <a:endParaRPr lang="en-GB" dirty="0"/>
          </a:p>
          <a:p>
            <a:pPr lvl="2"/>
            <a:r>
              <a:rPr lang="en-GB" dirty="0"/>
              <a:t>Third level</a:t>
            </a:r>
            <a:endParaRPr lang="en-GB" dirty="0"/>
          </a:p>
          <a:p>
            <a:pPr lvl="3"/>
            <a:r>
              <a:rPr lang="en-GB" dirty="0"/>
              <a:t>Fourth level</a:t>
            </a:r>
            <a:endParaRPr lang="en-GB" dirty="0"/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3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51772" y="6515381"/>
            <a:ext cx="740228" cy="365125"/>
          </a:xfrm>
          <a:prstGeom prst="rect">
            <a:avLst/>
          </a:prstGeom>
        </p:spPr>
        <p:txBody>
          <a:bodyPr anchor="ctr"/>
          <a:lstStyle>
            <a:lvl1pPr>
              <a:defRPr sz="22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48D484B4-D9FB-CC40-86CD-AFBD26B2E985}" type="slidenum">
              <a:rPr lang="en-US" smtClean="0"/>
            </a:fld>
            <a:endParaRPr lang="en-US" dirty="0"/>
          </a:p>
        </p:txBody>
      </p:sp>
      <p:sp>
        <p:nvSpPr>
          <p:cNvPr id="26" name="文本框 30"/>
          <p:cNvSpPr txBox="1"/>
          <p:nvPr userDrawn="1"/>
        </p:nvSpPr>
        <p:spPr>
          <a:xfrm>
            <a:off x="142298" y="6473952"/>
            <a:ext cx="1278571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Jing Tang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4" name="Graphic 16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42744" y="190354"/>
            <a:ext cx="1645920" cy="43152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0" y="0"/>
            <a:ext cx="3330470" cy="739776"/>
            <a:chOff x="0" y="0"/>
            <a:chExt cx="3330470" cy="739776"/>
          </a:xfrm>
        </p:grpSpPr>
        <p:grpSp>
          <p:nvGrpSpPr>
            <p:cNvPr id="12" name="组合 11"/>
            <p:cNvGrpSpPr/>
            <p:nvPr userDrawn="1"/>
          </p:nvGrpSpPr>
          <p:grpSpPr>
            <a:xfrm>
              <a:off x="142298" y="65071"/>
              <a:ext cx="1182090" cy="630862"/>
              <a:chOff x="6624541" y="159009"/>
              <a:chExt cx="731216" cy="390238"/>
            </a:xfrm>
          </p:grpSpPr>
          <p:sp>
            <p:nvSpPr>
              <p:cNvPr id="13" name="任意多边形 12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4" name="任意多边形 13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gradFill flip="none" rotWithShape="1">
                <a:gsLst>
                  <a:gs pos="29000">
                    <a:schemeClr val="accent1">
                      <a:lumMod val="75000"/>
                    </a:schemeClr>
                  </a:gs>
                  <a:gs pos="57000">
                    <a:schemeClr val="accent1">
                      <a:lumMod val="75000"/>
                      <a:alpha val="0"/>
                    </a:schemeClr>
                  </a:gs>
                </a:gsLst>
                <a:lin ang="2700000" scaled="0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9" name="任意多边形 28"/>
            <p:cNvSpPr/>
            <p:nvPr userDrawn="1"/>
          </p:nvSpPr>
          <p:spPr>
            <a:xfrm>
              <a:off x="0" y="1"/>
              <a:ext cx="2975322" cy="739775"/>
            </a:xfrm>
            <a:custGeom>
              <a:avLst/>
              <a:gdLst>
                <a:gd name="connsiteX0" fmla="*/ 0 w 2975322"/>
                <a:gd name="connsiteY0" fmla="*/ 0 h 739775"/>
                <a:gd name="connsiteX1" fmla="*/ 2975322 w 2975322"/>
                <a:gd name="connsiteY1" fmla="*/ 0 h 739775"/>
                <a:gd name="connsiteX2" fmla="*/ 2852807 w 2975322"/>
                <a:gd name="connsiteY2" fmla="*/ 121704 h 739775"/>
                <a:gd name="connsiteX3" fmla="*/ 794910 w 2975322"/>
                <a:gd name="connsiteY3" fmla="*/ 121704 h 739775"/>
                <a:gd name="connsiteX4" fmla="*/ 225889 w 2975322"/>
                <a:gd name="connsiteY4" fmla="*/ 739775 h 739775"/>
                <a:gd name="connsiteX5" fmla="*/ 0 w 2975322"/>
                <a:gd name="connsiteY5" fmla="*/ 739775 h 73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75322" h="739775">
                  <a:moveTo>
                    <a:pt x="0" y="0"/>
                  </a:moveTo>
                  <a:lnTo>
                    <a:pt x="2975322" y="0"/>
                  </a:lnTo>
                  <a:lnTo>
                    <a:pt x="2852807" y="121704"/>
                  </a:lnTo>
                  <a:lnTo>
                    <a:pt x="794910" y="121704"/>
                  </a:lnTo>
                  <a:lnTo>
                    <a:pt x="225889" y="739775"/>
                  </a:lnTo>
                  <a:lnTo>
                    <a:pt x="0" y="739775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6" name="直角三角形 15"/>
            <p:cNvSpPr/>
            <p:nvPr userDrawn="1"/>
          </p:nvSpPr>
          <p:spPr>
            <a:xfrm flipV="1">
              <a:off x="0" y="0"/>
              <a:ext cx="388144" cy="388144"/>
            </a:xfrm>
            <a:prstGeom prst="rtTriangle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7" name="任意多边形 16"/>
            <p:cNvSpPr/>
            <p:nvPr userDrawn="1"/>
          </p:nvSpPr>
          <p:spPr>
            <a:xfrm>
              <a:off x="2" y="0"/>
              <a:ext cx="606259" cy="252413"/>
            </a:xfrm>
            <a:custGeom>
              <a:avLst/>
              <a:gdLst>
                <a:gd name="connsiteX0" fmla="*/ 0 w 2353883"/>
                <a:gd name="connsiteY0" fmla="*/ 0 h 980028"/>
                <a:gd name="connsiteX1" fmla="*/ 2353883 w 2353883"/>
                <a:gd name="connsiteY1" fmla="*/ 0 h 980028"/>
                <a:gd name="connsiteX2" fmla="*/ 1367320 w 2353883"/>
                <a:gd name="connsiteY2" fmla="*/ 980028 h 980028"/>
                <a:gd name="connsiteX3" fmla="*/ 0 w 2353883"/>
                <a:gd name="connsiteY3" fmla="*/ 980028 h 9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53883" h="980028">
                  <a:moveTo>
                    <a:pt x="0" y="0"/>
                  </a:moveTo>
                  <a:lnTo>
                    <a:pt x="2353883" y="0"/>
                  </a:lnTo>
                  <a:lnTo>
                    <a:pt x="1367320" y="980028"/>
                  </a:lnTo>
                  <a:lnTo>
                    <a:pt x="0" y="980028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8" name="任意多边形 17"/>
            <p:cNvSpPr/>
            <p:nvPr userDrawn="1"/>
          </p:nvSpPr>
          <p:spPr>
            <a:xfrm>
              <a:off x="2034063" y="1"/>
              <a:ext cx="1011871" cy="555880"/>
            </a:xfrm>
            <a:custGeom>
              <a:avLst/>
              <a:gdLst>
                <a:gd name="connsiteX0" fmla="*/ 837397 w 1514221"/>
                <a:gd name="connsiteY0" fmla="*/ 0 h 831850"/>
                <a:gd name="connsiteX1" fmla="*/ 1116227 w 1514221"/>
                <a:gd name="connsiteY1" fmla="*/ 0 h 831850"/>
                <a:gd name="connsiteX2" fmla="*/ 1235391 w 1514221"/>
                <a:gd name="connsiteY2" fmla="*/ 0 h 831850"/>
                <a:gd name="connsiteX3" fmla="*/ 1514221 w 1514221"/>
                <a:gd name="connsiteY3" fmla="*/ 0 h 831850"/>
                <a:gd name="connsiteX4" fmla="*/ 676825 w 1514221"/>
                <a:gd name="connsiteY4" fmla="*/ 831850 h 831850"/>
                <a:gd name="connsiteX5" fmla="*/ 397995 w 1514221"/>
                <a:gd name="connsiteY5" fmla="*/ 831850 h 831850"/>
                <a:gd name="connsiteX6" fmla="*/ 278830 w 1514221"/>
                <a:gd name="connsiteY6" fmla="*/ 831850 h 831850"/>
                <a:gd name="connsiteX7" fmla="*/ 0 w 1514221"/>
                <a:gd name="connsiteY7" fmla="*/ 831850 h 831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14221" h="831850">
                  <a:moveTo>
                    <a:pt x="837397" y="0"/>
                  </a:moveTo>
                  <a:lnTo>
                    <a:pt x="1116227" y="0"/>
                  </a:lnTo>
                  <a:lnTo>
                    <a:pt x="1235391" y="0"/>
                  </a:lnTo>
                  <a:lnTo>
                    <a:pt x="1514221" y="0"/>
                  </a:lnTo>
                  <a:lnTo>
                    <a:pt x="676825" y="831850"/>
                  </a:lnTo>
                  <a:lnTo>
                    <a:pt x="397995" y="831850"/>
                  </a:lnTo>
                  <a:lnTo>
                    <a:pt x="278830" y="831850"/>
                  </a:lnTo>
                  <a:lnTo>
                    <a:pt x="0" y="83185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9" name="任意多边形 18"/>
            <p:cNvSpPr/>
            <p:nvPr userDrawn="1"/>
          </p:nvSpPr>
          <p:spPr>
            <a:xfrm>
              <a:off x="2659732" y="1"/>
              <a:ext cx="670738" cy="446886"/>
            </a:xfrm>
            <a:custGeom>
              <a:avLst/>
              <a:gdLst>
                <a:gd name="connsiteX0" fmla="*/ 552910 w 824374"/>
                <a:gd name="connsiteY0" fmla="*/ 0 h 549247"/>
                <a:gd name="connsiteX1" fmla="*/ 824374 w 824374"/>
                <a:gd name="connsiteY1" fmla="*/ 0 h 549247"/>
                <a:gd name="connsiteX2" fmla="*/ 271464 w 824374"/>
                <a:gd name="connsiteY2" fmla="*/ 549247 h 549247"/>
                <a:gd name="connsiteX3" fmla="*/ 0 w 824374"/>
                <a:gd name="connsiteY3" fmla="*/ 549247 h 549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4374" h="549247">
                  <a:moveTo>
                    <a:pt x="552910" y="0"/>
                  </a:moveTo>
                  <a:lnTo>
                    <a:pt x="824374" y="0"/>
                  </a:lnTo>
                  <a:lnTo>
                    <a:pt x="271464" y="549247"/>
                  </a:lnTo>
                  <a:lnTo>
                    <a:pt x="0" y="549247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21" name="任意多边形 20"/>
          <p:cNvSpPr/>
          <p:nvPr userDrawn="1"/>
        </p:nvSpPr>
        <p:spPr>
          <a:xfrm>
            <a:off x="-339254" y="546773"/>
            <a:ext cx="824374" cy="549247"/>
          </a:xfrm>
          <a:custGeom>
            <a:avLst/>
            <a:gdLst>
              <a:gd name="connsiteX0" fmla="*/ 552910 w 824374"/>
              <a:gd name="connsiteY0" fmla="*/ 0 h 549247"/>
              <a:gd name="connsiteX1" fmla="*/ 824374 w 824374"/>
              <a:gd name="connsiteY1" fmla="*/ 0 h 549247"/>
              <a:gd name="connsiteX2" fmla="*/ 271464 w 824374"/>
              <a:gd name="connsiteY2" fmla="*/ 549247 h 549247"/>
              <a:gd name="connsiteX3" fmla="*/ 0 w 824374"/>
              <a:gd name="connsiteY3" fmla="*/ 549247 h 549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374" h="549247">
                <a:moveTo>
                  <a:pt x="552910" y="0"/>
                </a:moveTo>
                <a:lnTo>
                  <a:pt x="824374" y="0"/>
                </a:lnTo>
                <a:lnTo>
                  <a:pt x="271464" y="549247"/>
                </a:lnTo>
                <a:lnTo>
                  <a:pt x="0" y="549247"/>
                </a:lnTo>
                <a:close/>
              </a:path>
            </a:pathLst>
          </a:custGeom>
          <a:gradFill>
            <a:gsLst>
              <a:gs pos="0">
                <a:schemeClr val="bg1"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2" name="直接连接符 21"/>
          <p:cNvCxnSpPr/>
          <p:nvPr userDrawn="1"/>
        </p:nvCxnSpPr>
        <p:spPr>
          <a:xfrm>
            <a:off x="0" y="843113"/>
            <a:ext cx="11964987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平行四边形 22"/>
          <p:cNvSpPr/>
          <p:nvPr userDrawn="1"/>
        </p:nvSpPr>
        <p:spPr>
          <a:xfrm>
            <a:off x="11798295" y="685489"/>
            <a:ext cx="166692" cy="97239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平行四边形 23"/>
          <p:cNvSpPr/>
          <p:nvPr userDrawn="1"/>
        </p:nvSpPr>
        <p:spPr>
          <a:xfrm>
            <a:off x="11631603" y="685489"/>
            <a:ext cx="166692" cy="97239"/>
          </a:xfrm>
          <a:prstGeom prst="parallelogram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" name="Rectangle 6"/>
          <p:cNvSpPr/>
          <p:nvPr/>
        </p:nvSpPr>
        <p:spPr>
          <a:xfrm flipV="1">
            <a:off x="0" y="6504449"/>
            <a:ext cx="12192000" cy="365124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4896643" y="6476843"/>
            <a:ext cx="2171700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DSA | HKUST(GZ)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106487" y="156576"/>
            <a:ext cx="9336257" cy="6308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defRPr lang="en-US" altLang="en-US" sz="3600" b="1" strike="noStrike" kern="1200" spc="0" baseline="0" dirty="0" smtClean="0">
                <a:solidFill>
                  <a:srgbClr val="003366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51772" y="6515381"/>
            <a:ext cx="740228" cy="365125"/>
          </a:xfrm>
          <a:prstGeom prst="rect">
            <a:avLst/>
          </a:prstGeom>
        </p:spPr>
        <p:txBody>
          <a:bodyPr anchor="ctr"/>
          <a:lstStyle>
            <a:lvl1pPr>
              <a:defRPr sz="22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48D484B4-D9FB-CC40-86CD-AFBD26B2E985}" type="slidenum">
              <a:rPr lang="en-US" smtClean="0"/>
            </a:fld>
            <a:endParaRPr lang="en-US" dirty="0"/>
          </a:p>
        </p:txBody>
      </p:sp>
      <p:sp>
        <p:nvSpPr>
          <p:cNvPr id="25" name="文本框 30"/>
          <p:cNvSpPr txBox="1"/>
          <p:nvPr userDrawn="1"/>
        </p:nvSpPr>
        <p:spPr>
          <a:xfrm>
            <a:off x="142298" y="6473952"/>
            <a:ext cx="1278571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Jing Tang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4" name="Graphic 16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42744" y="190354"/>
            <a:ext cx="1645920" cy="43152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0" y="0"/>
            <a:ext cx="3330470" cy="739776"/>
            <a:chOff x="0" y="0"/>
            <a:chExt cx="3330470" cy="739776"/>
          </a:xfrm>
        </p:grpSpPr>
        <p:grpSp>
          <p:nvGrpSpPr>
            <p:cNvPr id="12" name="组合 11"/>
            <p:cNvGrpSpPr/>
            <p:nvPr userDrawn="1"/>
          </p:nvGrpSpPr>
          <p:grpSpPr>
            <a:xfrm>
              <a:off x="142298" y="65071"/>
              <a:ext cx="1182090" cy="630862"/>
              <a:chOff x="6624541" y="159009"/>
              <a:chExt cx="731216" cy="390238"/>
            </a:xfrm>
          </p:grpSpPr>
          <p:sp>
            <p:nvSpPr>
              <p:cNvPr id="13" name="任意多边形 12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14" name="任意多边形 13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gradFill flip="none" rotWithShape="1">
                <a:gsLst>
                  <a:gs pos="29000">
                    <a:schemeClr val="accent1">
                      <a:lumMod val="75000"/>
                    </a:schemeClr>
                  </a:gs>
                  <a:gs pos="57000">
                    <a:schemeClr val="accent1">
                      <a:lumMod val="75000"/>
                      <a:alpha val="0"/>
                    </a:schemeClr>
                  </a:gs>
                </a:gsLst>
                <a:lin ang="2700000" scaled="0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 dirty="0">
                  <a:latin typeface="Calibri" panose="020F0502020204030204" pitchFamily="34" charset="0"/>
                </a:endParaRPr>
              </a:p>
            </p:txBody>
          </p:sp>
        </p:grpSp>
        <p:sp>
          <p:nvSpPr>
            <p:cNvPr id="29" name="任意多边形 28"/>
            <p:cNvSpPr/>
            <p:nvPr userDrawn="1"/>
          </p:nvSpPr>
          <p:spPr>
            <a:xfrm>
              <a:off x="0" y="1"/>
              <a:ext cx="2975322" cy="739775"/>
            </a:xfrm>
            <a:custGeom>
              <a:avLst/>
              <a:gdLst>
                <a:gd name="connsiteX0" fmla="*/ 0 w 2975322"/>
                <a:gd name="connsiteY0" fmla="*/ 0 h 739775"/>
                <a:gd name="connsiteX1" fmla="*/ 2975322 w 2975322"/>
                <a:gd name="connsiteY1" fmla="*/ 0 h 739775"/>
                <a:gd name="connsiteX2" fmla="*/ 2852807 w 2975322"/>
                <a:gd name="connsiteY2" fmla="*/ 121704 h 739775"/>
                <a:gd name="connsiteX3" fmla="*/ 794910 w 2975322"/>
                <a:gd name="connsiteY3" fmla="*/ 121704 h 739775"/>
                <a:gd name="connsiteX4" fmla="*/ 225889 w 2975322"/>
                <a:gd name="connsiteY4" fmla="*/ 739775 h 739775"/>
                <a:gd name="connsiteX5" fmla="*/ 0 w 2975322"/>
                <a:gd name="connsiteY5" fmla="*/ 739775 h 73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75322" h="739775">
                  <a:moveTo>
                    <a:pt x="0" y="0"/>
                  </a:moveTo>
                  <a:lnTo>
                    <a:pt x="2975322" y="0"/>
                  </a:lnTo>
                  <a:lnTo>
                    <a:pt x="2852807" y="121704"/>
                  </a:lnTo>
                  <a:lnTo>
                    <a:pt x="794910" y="121704"/>
                  </a:lnTo>
                  <a:lnTo>
                    <a:pt x="225889" y="739775"/>
                  </a:lnTo>
                  <a:lnTo>
                    <a:pt x="0" y="739775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6" name="直角三角形 15"/>
            <p:cNvSpPr/>
            <p:nvPr userDrawn="1"/>
          </p:nvSpPr>
          <p:spPr>
            <a:xfrm flipV="1">
              <a:off x="0" y="0"/>
              <a:ext cx="388144" cy="388144"/>
            </a:xfrm>
            <a:prstGeom prst="rtTriangle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7" name="任意多边形 16"/>
            <p:cNvSpPr/>
            <p:nvPr userDrawn="1"/>
          </p:nvSpPr>
          <p:spPr>
            <a:xfrm>
              <a:off x="2" y="0"/>
              <a:ext cx="606259" cy="252413"/>
            </a:xfrm>
            <a:custGeom>
              <a:avLst/>
              <a:gdLst>
                <a:gd name="connsiteX0" fmla="*/ 0 w 2353883"/>
                <a:gd name="connsiteY0" fmla="*/ 0 h 980028"/>
                <a:gd name="connsiteX1" fmla="*/ 2353883 w 2353883"/>
                <a:gd name="connsiteY1" fmla="*/ 0 h 980028"/>
                <a:gd name="connsiteX2" fmla="*/ 1367320 w 2353883"/>
                <a:gd name="connsiteY2" fmla="*/ 980028 h 980028"/>
                <a:gd name="connsiteX3" fmla="*/ 0 w 2353883"/>
                <a:gd name="connsiteY3" fmla="*/ 980028 h 9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53883" h="980028">
                  <a:moveTo>
                    <a:pt x="0" y="0"/>
                  </a:moveTo>
                  <a:lnTo>
                    <a:pt x="2353883" y="0"/>
                  </a:lnTo>
                  <a:lnTo>
                    <a:pt x="1367320" y="980028"/>
                  </a:lnTo>
                  <a:lnTo>
                    <a:pt x="0" y="980028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8" name="任意多边形 17"/>
            <p:cNvSpPr/>
            <p:nvPr userDrawn="1"/>
          </p:nvSpPr>
          <p:spPr>
            <a:xfrm>
              <a:off x="2034063" y="1"/>
              <a:ext cx="1011871" cy="555880"/>
            </a:xfrm>
            <a:custGeom>
              <a:avLst/>
              <a:gdLst>
                <a:gd name="connsiteX0" fmla="*/ 837397 w 1514221"/>
                <a:gd name="connsiteY0" fmla="*/ 0 h 831850"/>
                <a:gd name="connsiteX1" fmla="*/ 1116227 w 1514221"/>
                <a:gd name="connsiteY1" fmla="*/ 0 h 831850"/>
                <a:gd name="connsiteX2" fmla="*/ 1235391 w 1514221"/>
                <a:gd name="connsiteY2" fmla="*/ 0 h 831850"/>
                <a:gd name="connsiteX3" fmla="*/ 1514221 w 1514221"/>
                <a:gd name="connsiteY3" fmla="*/ 0 h 831850"/>
                <a:gd name="connsiteX4" fmla="*/ 676825 w 1514221"/>
                <a:gd name="connsiteY4" fmla="*/ 831850 h 831850"/>
                <a:gd name="connsiteX5" fmla="*/ 397995 w 1514221"/>
                <a:gd name="connsiteY5" fmla="*/ 831850 h 831850"/>
                <a:gd name="connsiteX6" fmla="*/ 278830 w 1514221"/>
                <a:gd name="connsiteY6" fmla="*/ 831850 h 831850"/>
                <a:gd name="connsiteX7" fmla="*/ 0 w 1514221"/>
                <a:gd name="connsiteY7" fmla="*/ 831850 h 831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14221" h="831850">
                  <a:moveTo>
                    <a:pt x="837397" y="0"/>
                  </a:moveTo>
                  <a:lnTo>
                    <a:pt x="1116227" y="0"/>
                  </a:lnTo>
                  <a:lnTo>
                    <a:pt x="1235391" y="0"/>
                  </a:lnTo>
                  <a:lnTo>
                    <a:pt x="1514221" y="0"/>
                  </a:lnTo>
                  <a:lnTo>
                    <a:pt x="676825" y="831850"/>
                  </a:lnTo>
                  <a:lnTo>
                    <a:pt x="397995" y="831850"/>
                  </a:lnTo>
                  <a:lnTo>
                    <a:pt x="278830" y="831850"/>
                  </a:lnTo>
                  <a:lnTo>
                    <a:pt x="0" y="83185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9" name="任意多边形 18"/>
            <p:cNvSpPr/>
            <p:nvPr userDrawn="1"/>
          </p:nvSpPr>
          <p:spPr>
            <a:xfrm>
              <a:off x="2659732" y="1"/>
              <a:ext cx="670738" cy="446886"/>
            </a:xfrm>
            <a:custGeom>
              <a:avLst/>
              <a:gdLst>
                <a:gd name="connsiteX0" fmla="*/ 552910 w 824374"/>
                <a:gd name="connsiteY0" fmla="*/ 0 h 549247"/>
                <a:gd name="connsiteX1" fmla="*/ 824374 w 824374"/>
                <a:gd name="connsiteY1" fmla="*/ 0 h 549247"/>
                <a:gd name="connsiteX2" fmla="*/ 271464 w 824374"/>
                <a:gd name="connsiteY2" fmla="*/ 549247 h 549247"/>
                <a:gd name="connsiteX3" fmla="*/ 0 w 824374"/>
                <a:gd name="connsiteY3" fmla="*/ 549247 h 549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4374" h="549247">
                  <a:moveTo>
                    <a:pt x="552910" y="0"/>
                  </a:moveTo>
                  <a:lnTo>
                    <a:pt x="824374" y="0"/>
                  </a:lnTo>
                  <a:lnTo>
                    <a:pt x="271464" y="549247"/>
                  </a:lnTo>
                  <a:lnTo>
                    <a:pt x="0" y="549247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</p:grpSp>
      <p:sp>
        <p:nvSpPr>
          <p:cNvPr id="21" name="任意多边形 20"/>
          <p:cNvSpPr/>
          <p:nvPr userDrawn="1"/>
        </p:nvSpPr>
        <p:spPr>
          <a:xfrm>
            <a:off x="-339254" y="546773"/>
            <a:ext cx="824374" cy="549247"/>
          </a:xfrm>
          <a:custGeom>
            <a:avLst/>
            <a:gdLst>
              <a:gd name="connsiteX0" fmla="*/ 552910 w 824374"/>
              <a:gd name="connsiteY0" fmla="*/ 0 h 549247"/>
              <a:gd name="connsiteX1" fmla="*/ 824374 w 824374"/>
              <a:gd name="connsiteY1" fmla="*/ 0 h 549247"/>
              <a:gd name="connsiteX2" fmla="*/ 271464 w 824374"/>
              <a:gd name="connsiteY2" fmla="*/ 549247 h 549247"/>
              <a:gd name="connsiteX3" fmla="*/ 0 w 824374"/>
              <a:gd name="connsiteY3" fmla="*/ 549247 h 549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374" h="549247">
                <a:moveTo>
                  <a:pt x="552910" y="0"/>
                </a:moveTo>
                <a:lnTo>
                  <a:pt x="824374" y="0"/>
                </a:lnTo>
                <a:lnTo>
                  <a:pt x="271464" y="549247"/>
                </a:lnTo>
                <a:lnTo>
                  <a:pt x="0" y="549247"/>
                </a:lnTo>
                <a:close/>
              </a:path>
            </a:pathLst>
          </a:custGeom>
          <a:gradFill>
            <a:gsLst>
              <a:gs pos="0">
                <a:schemeClr val="bg1"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dirty="0">
              <a:latin typeface="Calibri" panose="020F0502020204030204" pitchFamily="34" charset="0"/>
            </a:endParaRPr>
          </a:p>
        </p:txBody>
      </p:sp>
      <p:cxnSp>
        <p:nvCxnSpPr>
          <p:cNvPr id="22" name="直接连接符 21"/>
          <p:cNvCxnSpPr/>
          <p:nvPr userDrawn="1"/>
        </p:nvCxnSpPr>
        <p:spPr>
          <a:xfrm>
            <a:off x="0" y="843113"/>
            <a:ext cx="11964987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平行四边形 22"/>
          <p:cNvSpPr/>
          <p:nvPr userDrawn="1"/>
        </p:nvSpPr>
        <p:spPr>
          <a:xfrm>
            <a:off x="11798295" y="685489"/>
            <a:ext cx="166692" cy="97239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24" name="平行四边形 23"/>
          <p:cNvSpPr/>
          <p:nvPr userDrawn="1"/>
        </p:nvSpPr>
        <p:spPr>
          <a:xfrm>
            <a:off x="11631603" y="685489"/>
            <a:ext cx="166692" cy="97239"/>
          </a:xfrm>
          <a:prstGeom prst="parallelogram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28" name="Rectangle 6"/>
          <p:cNvSpPr/>
          <p:nvPr/>
        </p:nvSpPr>
        <p:spPr>
          <a:xfrm flipV="1">
            <a:off x="0" y="6504449"/>
            <a:ext cx="12192000" cy="365124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4896643" y="6476843"/>
            <a:ext cx="2171700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DSA | HKUST(GZ)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51772" y="6515381"/>
            <a:ext cx="740228" cy="365125"/>
          </a:xfrm>
          <a:prstGeom prst="rect">
            <a:avLst/>
          </a:prstGeom>
        </p:spPr>
        <p:txBody>
          <a:bodyPr anchor="ctr"/>
          <a:lstStyle>
            <a:lvl1pPr>
              <a:defRPr sz="22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48D484B4-D9FB-CC40-86CD-AFBD26B2E985}" type="slidenum">
              <a:rPr lang="en-US" smtClean="0"/>
            </a:fld>
            <a:endParaRPr lang="en-US" dirty="0"/>
          </a:p>
        </p:txBody>
      </p:sp>
      <p:sp>
        <p:nvSpPr>
          <p:cNvPr id="25" name="文本框 30"/>
          <p:cNvSpPr txBox="1"/>
          <p:nvPr userDrawn="1"/>
        </p:nvSpPr>
        <p:spPr>
          <a:xfrm>
            <a:off x="142298" y="6473952"/>
            <a:ext cx="1278571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Jing Tang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3" name="Graphic 16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42744" y="190354"/>
            <a:ext cx="1645920" cy="43152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0" y="0"/>
            <a:ext cx="3330470" cy="739776"/>
            <a:chOff x="0" y="0"/>
            <a:chExt cx="3330470" cy="739776"/>
          </a:xfrm>
        </p:grpSpPr>
        <p:grpSp>
          <p:nvGrpSpPr>
            <p:cNvPr id="12" name="组合 11"/>
            <p:cNvGrpSpPr/>
            <p:nvPr userDrawn="1"/>
          </p:nvGrpSpPr>
          <p:grpSpPr>
            <a:xfrm>
              <a:off x="142298" y="65071"/>
              <a:ext cx="1182090" cy="630862"/>
              <a:chOff x="6624541" y="159009"/>
              <a:chExt cx="731216" cy="390238"/>
            </a:xfrm>
          </p:grpSpPr>
          <p:sp>
            <p:nvSpPr>
              <p:cNvPr id="13" name="任意多边形 12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14" name="任意多边形 13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gradFill flip="none" rotWithShape="1">
                <a:gsLst>
                  <a:gs pos="29000">
                    <a:schemeClr val="accent1">
                      <a:lumMod val="75000"/>
                    </a:schemeClr>
                  </a:gs>
                  <a:gs pos="57000">
                    <a:schemeClr val="accent1">
                      <a:lumMod val="75000"/>
                      <a:alpha val="0"/>
                    </a:schemeClr>
                  </a:gs>
                </a:gsLst>
                <a:lin ang="2700000" scaled="0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 dirty="0">
                  <a:latin typeface="Calibri" panose="020F0502020204030204" pitchFamily="34" charset="0"/>
                </a:endParaRPr>
              </a:p>
            </p:txBody>
          </p:sp>
        </p:grpSp>
        <p:sp>
          <p:nvSpPr>
            <p:cNvPr id="29" name="任意多边形 28"/>
            <p:cNvSpPr/>
            <p:nvPr userDrawn="1"/>
          </p:nvSpPr>
          <p:spPr>
            <a:xfrm>
              <a:off x="0" y="1"/>
              <a:ext cx="2975322" cy="739775"/>
            </a:xfrm>
            <a:custGeom>
              <a:avLst/>
              <a:gdLst>
                <a:gd name="connsiteX0" fmla="*/ 0 w 2975322"/>
                <a:gd name="connsiteY0" fmla="*/ 0 h 739775"/>
                <a:gd name="connsiteX1" fmla="*/ 2975322 w 2975322"/>
                <a:gd name="connsiteY1" fmla="*/ 0 h 739775"/>
                <a:gd name="connsiteX2" fmla="*/ 2852807 w 2975322"/>
                <a:gd name="connsiteY2" fmla="*/ 121704 h 739775"/>
                <a:gd name="connsiteX3" fmla="*/ 794910 w 2975322"/>
                <a:gd name="connsiteY3" fmla="*/ 121704 h 739775"/>
                <a:gd name="connsiteX4" fmla="*/ 225889 w 2975322"/>
                <a:gd name="connsiteY4" fmla="*/ 739775 h 739775"/>
                <a:gd name="connsiteX5" fmla="*/ 0 w 2975322"/>
                <a:gd name="connsiteY5" fmla="*/ 739775 h 73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75322" h="739775">
                  <a:moveTo>
                    <a:pt x="0" y="0"/>
                  </a:moveTo>
                  <a:lnTo>
                    <a:pt x="2975322" y="0"/>
                  </a:lnTo>
                  <a:lnTo>
                    <a:pt x="2852807" y="121704"/>
                  </a:lnTo>
                  <a:lnTo>
                    <a:pt x="794910" y="121704"/>
                  </a:lnTo>
                  <a:lnTo>
                    <a:pt x="225889" y="739775"/>
                  </a:lnTo>
                  <a:lnTo>
                    <a:pt x="0" y="739775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6" name="直角三角形 15"/>
            <p:cNvSpPr/>
            <p:nvPr userDrawn="1"/>
          </p:nvSpPr>
          <p:spPr>
            <a:xfrm flipV="1">
              <a:off x="0" y="0"/>
              <a:ext cx="388144" cy="388144"/>
            </a:xfrm>
            <a:prstGeom prst="rtTriangle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7" name="任意多边形 16"/>
            <p:cNvSpPr/>
            <p:nvPr userDrawn="1"/>
          </p:nvSpPr>
          <p:spPr>
            <a:xfrm>
              <a:off x="2" y="0"/>
              <a:ext cx="606259" cy="252413"/>
            </a:xfrm>
            <a:custGeom>
              <a:avLst/>
              <a:gdLst>
                <a:gd name="connsiteX0" fmla="*/ 0 w 2353883"/>
                <a:gd name="connsiteY0" fmla="*/ 0 h 980028"/>
                <a:gd name="connsiteX1" fmla="*/ 2353883 w 2353883"/>
                <a:gd name="connsiteY1" fmla="*/ 0 h 980028"/>
                <a:gd name="connsiteX2" fmla="*/ 1367320 w 2353883"/>
                <a:gd name="connsiteY2" fmla="*/ 980028 h 980028"/>
                <a:gd name="connsiteX3" fmla="*/ 0 w 2353883"/>
                <a:gd name="connsiteY3" fmla="*/ 980028 h 9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53883" h="980028">
                  <a:moveTo>
                    <a:pt x="0" y="0"/>
                  </a:moveTo>
                  <a:lnTo>
                    <a:pt x="2353883" y="0"/>
                  </a:lnTo>
                  <a:lnTo>
                    <a:pt x="1367320" y="980028"/>
                  </a:lnTo>
                  <a:lnTo>
                    <a:pt x="0" y="980028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8" name="任意多边形 17"/>
            <p:cNvSpPr/>
            <p:nvPr userDrawn="1"/>
          </p:nvSpPr>
          <p:spPr>
            <a:xfrm>
              <a:off x="2034063" y="1"/>
              <a:ext cx="1011871" cy="555880"/>
            </a:xfrm>
            <a:custGeom>
              <a:avLst/>
              <a:gdLst>
                <a:gd name="connsiteX0" fmla="*/ 837397 w 1514221"/>
                <a:gd name="connsiteY0" fmla="*/ 0 h 831850"/>
                <a:gd name="connsiteX1" fmla="*/ 1116227 w 1514221"/>
                <a:gd name="connsiteY1" fmla="*/ 0 h 831850"/>
                <a:gd name="connsiteX2" fmla="*/ 1235391 w 1514221"/>
                <a:gd name="connsiteY2" fmla="*/ 0 h 831850"/>
                <a:gd name="connsiteX3" fmla="*/ 1514221 w 1514221"/>
                <a:gd name="connsiteY3" fmla="*/ 0 h 831850"/>
                <a:gd name="connsiteX4" fmla="*/ 676825 w 1514221"/>
                <a:gd name="connsiteY4" fmla="*/ 831850 h 831850"/>
                <a:gd name="connsiteX5" fmla="*/ 397995 w 1514221"/>
                <a:gd name="connsiteY5" fmla="*/ 831850 h 831850"/>
                <a:gd name="connsiteX6" fmla="*/ 278830 w 1514221"/>
                <a:gd name="connsiteY6" fmla="*/ 831850 h 831850"/>
                <a:gd name="connsiteX7" fmla="*/ 0 w 1514221"/>
                <a:gd name="connsiteY7" fmla="*/ 831850 h 831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14221" h="831850">
                  <a:moveTo>
                    <a:pt x="837397" y="0"/>
                  </a:moveTo>
                  <a:lnTo>
                    <a:pt x="1116227" y="0"/>
                  </a:lnTo>
                  <a:lnTo>
                    <a:pt x="1235391" y="0"/>
                  </a:lnTo>
                  <a:lnTo>
                    <a:pt x="1514221" y="0"/>
                  </a:lnTo>
                  <a:lnTo>
                    <a:pt x="676825" y="831850"/>
                  </a:lnTo>
                  <a:lnTo>
                    <a:pt x="397995" y="831850"/>
                  </a:lnTo>
                  <a:lnTo>
                    <a:pt x="278830" y="831850"/>
                  </a:lnTo>
                  <a:lnTo>
                    <a:pt x="0" y="83185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9" name="任意多边形 18"/>
            <p:cNvSpPr/>
            <p:nvPr userDrawn="1"/>
          </p:nvSpPr>
          <p:spPr>
            <a:xfrm>
              <a:off x="2659732" y="1"/>
              <a:ext cx="670738" cy="446886"/>
            </a:xfrm>
            <a:custGeom>
              <a:avLst/>
              <a:gdLst>
                <a:gd name="connsiteX0" fmla="*/ 552910 w 824374"/>
                <a:gd name="connsiteY0" fmla="*/ 0 h 549247"/>
                <a:gd name="connsiteX1" fmla="*/ 824374 w 824374"/>
                <a:gd name="connsiteY1" fmla="*/ 0 h 549247"/>
                <a:gd name="connsiteX2" fmla="*/ 271464 w 824374"/>
                <a:gd name="connsiteY2" fmla="*/ 549247 h 549247"/>
                <a:gd name="connsiteX3" fmla="*/ 0 w 824374"/>
                <a:gd name="connsiteY3" fmla="*/ 549247 h 549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4374" h="549247">
                  <a:moveTo>
                    <a:pt x="552910" y="0"/>
                  </a:moveTo>
                  <a:lnTo>
                    <a:pt x="824374" y="0"/>
                  </a:lnTo>
                  <a:lnTo>
                    <a:pt x="271464" y="549247"/>
                  </a:lnTo>
                  <a:lnTo>
                    <a:pt x="0" y="549247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</p:grpSp>
      <p:sp>
        <p:nvSpPr>
          <p:cNvPr id="21" name="任意多边形 20"/>
          <p:cNvSpPr/>
          <p:nvPr userDrawn="1"/>
        </p:nvSpPr>
        <p:spPr>
          <a:xfrm>
            <a:off x="-339254" y="546773"/>
            <a:ext cx="824374" cy="549247"/>
          </a:xfrm>
          <a:custGeom>
            <a:avLst/>
            <a:gdLst>
              <a:gd name="connsiteX0" fmla="*/ 552910 w 824374"/>
              <a:gd name="connsiteY0" fmla="*/ 0 h 549247"/>
              <a:gd name="connsiteX1" fmla="*/ 824374 w 824374"/>
              <a:gd name="connsiteY1" fmla="*/ 0 h 549247"/>
              <a:gd name="connsiteX2" fmla="*/ 271464 w 824374"/>
              <a:gd name="connsiteY2" fmla="*/ 549247 h 549247"/>
              <a:gd name="connsiteX3" fmla="*/ 0 w 824374"/>
              <a:gd name="connsiteY3" fmla="*/ 549247 h 549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374" h="549247">
                <a:moveTo>
                  <a:pt x="552910" y="0"/>
                </a:moveTo>
                <a:lnTo>
                  <a:pt x="824374" y="0"/>
                </a:lnTo>
                <a:lnTo>
                  <a:pt x="271464" y="549247"/>
                </a:lnTo>
                <a:lnTo>
                  <a:pt x="0" y="549247"/>
                </a:lnTo>
                <a:close/>
              </a:path>
            </a:pathLst>
          </a:custGeom>
          <a:gradFill>
            <a:gsLst>
              <a:gs pos="0">
                <a:schemeClr val="bg1"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dirty="0">
              <a:latin typeface="Calibri" panose="020F0502020204030204" pitchFamily="34" charset="0"/>
            </a:endParaRPr>
          </a:p>
        </p:txBody>
      </p:sp>
      <p:cxnSp>
        <p:nvCxnSpPr>
          <p:cNvPr id="22" name="直接连接符 21"/>
          <p:cNvCxnSpPr/>
          <p:nvPr userDrawn="1"/>
        </p:nvCxnSpPr>
        <p:spPr>
          <a:xfrm>
            <a:off x="0" y="843113"/>
            <a:ext cx="11964987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平行四边形 22"/>
          <p:cNvSpPr/>
          <p:nvPr userDrawn="1"/>
        </p:nvSpPr>
        <p:spPr>
          <a:xfrm>
            <a:off x="11798295" y="685489"/>
            <a:ext cx="166692" cy="97239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24" name="平行四边形 23"/>
          <p:cNvSpPr/>
          <p:nvPr userDrawn="1"/>
        </p:nvSpPr>
        <p:spPr>
          <a:xfrm>
            <a:off x="11631603" y="685489"/>
            <a:ext cx="166692" cy="97239"/>
          </a:xfrm>
          <a:prstGeom prst="parallelogram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28" name="Rectangle 6"/>
          <p:cNvSpPr/>
          <p:nvPr/>
        </p:nvSpPr>
        <p:spPr>
          <a:xfrm flipV="1">
            <a:off x="0" y="6504449"/>
            <a:ext cx="12192000" cy="365124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4896643" y="6476843"/>
            <a:ext cx="2171700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DSA | HKUST(GZ)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51772" y="6515381"/>
            <a:ext cx="740228" cy="365125"/>
          </a:xfrm>
          <a:prstGeom prst="rect">
            <a:avLst/>
          </a:prstGeom>
        </p:spPr>
        <p:txBody>
          <a:bodyPr anchor="ctr"/>
          <a:lstStyle>
            <a:lvl1pPr>
              <a:defRPr sz="22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48D484B4-D9FB-CC40-86CD-AFBD26B2E985}" type="slidenum">
              <a:rPr lang="en-US" smtClean="0"/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2685034"/>
            <a:ext cx="12192000" cy="1675309"/>
          </a:xfrm>
          <a:prstGeom prst="rect">
            <a:avLst/>
          </a:prstGeom>
          <a:solidFill>
            <a:srgbClr val="003366"/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25" name="文本框 30"/>
          <p:cNvSpPr txBox="1"/>
          <p:nvPr userDrawn="1"/>
        </p:nvSpPr>
        <p:spPr>
          <a:xfrm>
            <a:off x="142298" y="6473952"/>
            <a:ext cx="1278571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Jing Tang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4" name="Graphic 16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42744" y="190354"/>
            <a:ext cx="1645920" cy="43152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98924" y="914518"/>
            <a:ext cx="9800211" cy="2570731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198924" y="3560859"/>
            <a:ext cx="9800211" cy="147259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635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8235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12063" y="6315214"/>
            <a:ext cx="2700278" cy="316841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425" y="6315214"/>
            <a:ext cx="3960409" cy="316841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878516" y="6315214"/>
            <a:ext cx="2700278" cy="316841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98924" y="914518"/>
            <a:ext cx="9800211" cy="2570731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198924" y="3560859"/>
            <a:ext cx="9800211" cy="147259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635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8235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12063" y="6315214"/>
            <a:ext cx="2700278" cy="316841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425" y="6315214"/>
            <a:ext cx="3960409" cy="316841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878516" y="6315214"/>
            <a:ext cx="2700278" cy="316841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0"/>
            <a:ext cx="12196761" cy="6858001"/>
          </a:xfrm>
          <a:prstGeom prst="rect">
            <a:avLst/>
          </a:prstGeom>
          <a:gradFill>
            <a:gsLst>
              <a:gs pos="33000">
                <a:srgbClr val="FFFFFF">
                  <a:alpha val="89000"/>
                </a:srgbClr>
              </a:gs>
              <a:gs pos="7000">
                <a:schemeClr val="bg1"/>
              </a:gs>
              <a:gs pos="67000">
                <a:schemeClr val="bg1">
                  <a:alpha val="55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pic>
        <p:nvPicPr>
          <p:cNvPr id="24" name="图片 3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43" r="6443"/>
          <a:stretch>
            <a:fillRect/>
          </a:stretch>
        </p:blipFill>
        <p:spPr>
          <a:xfrm>
            <a:off x="0" y="0"/>
            <a:ext cx="12196761" cy="6858000"/>
          </a:xfrm>
          <a:prstGeom prst="rect">
            <a:avLst/>
          </a:prstGeom>
        </p:spPr>
      </p:pic>
      <p:sp>
        <p:nvSpPr>
          <p:cNvPr id="4" name="任意多边形: 形状 3"/>
          <p:cNvSpPr/>
          <p:nvPr userDrawn="1"/>
        </p:nvSpPr>
        <p:spPr>
          <a:xfrm rot="1946637">
            <a:off x="11291772" y="4484088"/>
            <a:ext cx="1342588" cy="2965475"/>
          </a:xfrm>
          <a:custGeom>
            <a:avLst/>
            <a:gdLst>
              <a:gd name="connsiteX0" fmla="*/ 0 w 1342588"/>
              <a:gd name="connsiteY0" fmla="*/ 0 h 2965475"/>
              <a:gd name="connsiteX1" fmla="*/ 1342588 w 1342588"/>
              <a:gd name="connsiteY1" fmla="*/ 2111997 h 2965475"/>
              <a:gd name="connsiteX2" fmla="*/ 0 w 1342588"/>
              <a:gd name="connsiteY2" fmla="*/ 2965475 h 2965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42588" h="2965475">
                <a:moveTo>
                  <a:pt x="0" y="0"/>
                </a:moveTo>
                <a:lnTo>
                  <a:pt x="1342588" y="2111997"/>
                </a:lnTo>
                <a:lnTo>
                  <a:pt x="0" y="296547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80" name="任意多边形: 形状 79"/>
          <p:cNvSpPr/>
          <p:nvPr userDrawn="1"/>
        </p:nvSpPr>
        <p:spPr>
          <a:xfrm>
            <a:off x="1" y="1"/>
            <a:ext cx="5781347" cy="6857999"/>
          </a:xfrm>
          <a:custGeom>
            <a:avLst/>
            <a:gdLst>
              <a:gd name="connsiteX0" fmla="*/ 0 w 5781347"/>
              <a:gd name="connsiteY0" fmla="*/ 0 h 6857999"/>
              <a:gd name="connsiteX1" fmla="*/ 5781347 w 5781347"/>
              <a:gd name="connsiteY1" fmla="*/ 0 h 6857999"/>
              <a:gd name="connsiteX2" fmla="*/ 1450589 w 5781347"/>
              <a:gd name="connsiteY2" fmla="*/ 6857999 h 6857999"/>
              <a:gd name="connsiteX3" fmla="*/ 0 w 5781347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1347" h="6857999">
                <a:moveTo>
                  <a:pt x="0" y="0"/>
                </a:moveTo>
                <a:lnTo>
                  <a:pt x="5781347" y="0"/>
                </a:lnTo>
                <a:lnTo>
                  <a:pt x="1450589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9" name="任意多边形: 形状 78"/>
          <p:cNvSpPr/>
          <p:nvPr userDrawn="1"/>
        </p:nvSpPr>
        <p:spPr>
          <a:xfrm rot="1946637">
            <a:off x="-720317" y="-1899824"/>
            <a:ext cx="4902793" cy="7492316"/>
          </a:xfrm>
          <a:custGeom>
            <a:avLst/>
            <a:gdLst>
              <a:gd name="connsiteX0" fmla="*/ 0 w 4902793"/>
              <a:gd name="connsiteY0" fmla="*/ 3116685 h 7492316"/>
              <a:gd name="connsiteX1" fmla="*/ 4902793 w 4902793"/>
              <a:gd name="connsiteY1" fmla="*/ 0 h 7492316"/>
              <a:gd name="connsiteX2" fmla="*/ 4902793 w 4902793"/>
              <a:gd name="connsiteY2" fmla="*/ 7492316 h 7492316"/>
              <a:gd name="connsiteX3" fmla="*/ 2781570 w 4902793"/>
              <a:gd name="connsiteY3" fmla="*/ 7492316 h 7492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02793" h="7492316">
                <a:moveTo>
                  <a:pt x="0" y="3116685"/>
                </a:moveTo>
                <a:lnTo>
                  <a:pt x="4902793" y="0"/>
                </a:lnTo>
                <a:lnTo>
                  <a:pt x="4902793" y="7492316"/>
                </a:lnTo>
                <a:lnTo>
                  <a:pt x="2781570" y="7492316"/>
                </a:lnTo>
                <a:close/>
              </a:path>
            </a:pathLst>
          </a:custGeom>
          <a:solidFill>
            <a:schemeClr val="accent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" name="任意多边形: 形状 6"/>
          <p:cNvSpPr/>
          <p:nvPr userDrawn="1"/>
        </p:nvSpPr>
        <p:spPr>
          <a:xfrm rot="1946637">
            <a:off x="-1004883" y="3894140"/>
            <a:ext cx="3917268" cy="185603"/>
          </a:xfrm>
          <a:custGeom>
            <a:avLst/>
            <a:gdLst>
              <a:gd name="connsiteX0" fmla="*/ 0 w 3917268"/>
              <a:gd name="connsiteY0" fmla="*/ 0 h 185603"/>
              <a:gd name="connsiteX1" fmla="*/ 3917268 w 3917268"/>
              <a:gd name="connsiteY1" fmla="*/ 0 h 185603"/>
              <a:gd name="connsiteX2" fmla="*/ 3917268 w 3917268"/>
              <a:gd name="connsiteY2" fmla="*/ 185603 h 185603"/>
              <a:gd name="connsiteX3" fmla="*/ 117987 w 3917268"/>
              <a:gd name="connsiteY3" fmla="*/ 185603 h 185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17268" h="185603">
                <a:moveTo>
                  <a:pt x="0" y="0"/>
                </a:moveTo>
                <a:lnTo>
                  <a:pt x="3917268" y="0"/>
                </a:lnTo>
                <a:lnTo>
                  <a:pt x="3917268" y="185603"/>
                </a:lnTo>
                <a:lnTo>
                  <a:pt x="117987" y="185603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66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7" name="任意多边形: 形状 76"/>
          <p:cNvSpPr/>
          <p:nvPr userDrawn="1"/>
        </p:nvSpPr>
        <p:spPr>
          <a:xfrm rot="1946637">
            <a:off x="243137" y="-1618737"/>
            <a:ext cx="4301549" cy="5957100"/>
          </a:xfrm>
          <a:custGeom>
            <a:avLst/>
            <a:gdLst>
              <a:gd name="connsiteX0" fmla="*/ 2401963 w 4301549"/>
              <a:gd name="connsiteY0" fmla="*/ 1207559 h 5957100"/>
              <a:gd name="connsiteX1" fmla="*/ 4301548 w 4301549"/>
              <a:gd name="connsiteY1" fmla="*/ 0 h 5957100"/>
              <a:gd name="connsiteX2" fmla="*/ 4301549 w 4301549"/>
              <a:gd name="connsiteY2" fmla="*/ 5957100 h 5957100"/>
              <a:gd name="connsiteX3" fmla="*/ 1207559 w 4301549"/>
              <a:gd name="connsiteY3" fmla="*/ 5957100 h 5957100"/>
              <a:gd name="connsiteX4" fmla="*/ 0 w 4301549"/>
              <a:gd name="connsiteY4" fmla="*/ 4057513 h 5957100"/>
              <a:gd name="connsiteX5" fmla="*/ 2401963 w 4301549"/>
              <a:gd name="connsiteY5" fmla="*/ 4057513 h 5957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01549" h="5957100">
                <a:moveTo>
                  <a:pt x="2401963" y="1207559"/>
                </a:moveTo>
                <a:lnTo>
                  <a:pt x="4301548" y="0"/>
                </a:lnTo>
                <a:lnTo>
                  <a:pt x="4301549" y="5957100"/>
                </a:lnTo>
                <a:lnTo>
                  <a:pt x="1207559" y="5957100"/>
                </a:lnTo>
                <a:lnTo>
                  <a:pt x="0" y="4057513"/>
                </a:lnTo>
                <a:lnTo>
                  <a:pt x="2401963" y="4057513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43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81" name="任意多边形: 形状 80"/>
          <p:cNvSpPr/>
          <p:nvPr userDrawn="1"/>
        </p:nvSpPr>
        <p:spPr>
          <a:xfrm flipH="1">
            <a:off x="0" y="2624220"/>
            <a:ext cx="12192000" cy="2383200"/>
          </a:xfrm>
          <a:custGeom>
            <a:avLst/>
            <a:gdLst>
              <a:gd name="connsiteX0" fmla="*/ 12192000 w 12192000"/>
              <a:gd name="connsiteY0" fmla="*/ 0 h 2383200"/>
              <a:gd name="connsiteX1" fmla="*/ 11953021 w 12192000"/>
              <a:gd name="connsiteY1" fmla="*/ 0 h 2383200"/>
              <a:gd name="connsiteX2" fmla="*/ 537341 w 12192000"/>
              <a:gd name="connsiteY2" fmla="*/ 0 h 2383200"/>
              <a:gd name="connsiteX3" fmla="*/ 0 w 12192000"/>
              <a:gd name="connsiteY3" fmla="*/ 0 h 2383200"/>
              <a:gd name="connsiteX4" fmla="*/ 0 w 12192000"/>
              <a:gd name="connsiteY4" fmla="*/ 2383200 h 2383200"/>
              <a:gd name="connsiteX5" fmla="*/ 537341 w 12192000"/>
              <a:gd name="connsiteY5" fmla="*/ 2383200 h 2383200"/>
              <a:gd name="connsiteX6" fmla="*/ 8212875 w 12192000"/>
              <a:gd name="connsiteY6" fmla="*/ 2383200 h 2383200"/>
              <a:gd name="connsiteX7" fmla="*/ 8750216 w 12192000"/>
              <a:gd name="connsiteY7" fmla="*/ 2383200 h 2383200"/>
              <a:gd name="connsiteX8" fmla="*/ 12192000 w 12192000"/>
              <a:gd name="connsiteY8" fmla="*/ 190115 h 238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2383200">
                <a:moveTo>
                  <a:pt x="12192000" y="0"/>
                </a:moveTo>
                <a:lnTo>
                  <a:pt x="11953021" y="0"/>
                </a:lnTo>
                <a:lnTo>
                  <a:pt x="537341" y="0"/>
                </a:lnTo>
                <a:lnTo>
                  <a:pt x="0" y="0"/>
                </a:lnTo>
                <a:lnTo>
                  <a:pt x="0" y="2383200"/>
                </a:lnTo>
                <a:lnTo>
                  <a:pt x="537341" y="2383200"/>
                </a:lnTo>
                <a:lnTo>
                  <a:pt x="8212875" y="2383200"/>
                </a:lnTo>
                <a:lnTo>
                  <a:pt x="8750216" y="2383200"/>
                </a:lnTo>
                <a:lnTo>
                  <a:pt x="12192000" y="190115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  <a:alpha val="70000"/>
            </a:schemeClr>
          </a:solidFill>
          <a:ln>
            <a:noFill/>
          </a:ln>
          <a:effectLst>
            <a:outerShdw blurRad="1270000" dist="406400" dir="5400000" sx="80000" sy="8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6" name="任意多边形: 形状 75"/>
          <p:cNvSpPr/>
          <p:nvPr userDrawn="1"/>
        </p:nvSpPr>
        <p:spPr>
          <a:xfrm rot="1946637">
            <a:off x="61446" y="-2331976"/>
            <a:ext cx="6816051" cy="6453716"/>
          </a:xfrm>
          <a:custGeom>
            <a:avLst/>
            <a:gdLst>
              <a:gd name="connsiteX0" fmla="*/ 0 w 6816051"/>
              <a:gd name="connsiteY0" fmla="*/ 4332935 h 6453716"/>
              <a:gd name="connsiteX1" fmla="*/ 6816051 w 6816051"/>
              <a:gd name="connsiteY1" fmla="*/ 0 h 6453716"/>
              <a:gd name="connsiteX2" fmla="*/ 6816051 w 6816051"/>
              <a:gd name="connsiteY2" fmla="*/ 6453716 h 6453716"/>
              <a:gd name="connsiteX3" fmla="*/ 1348172 w 6816051"/>
              <a:gd name="connsiteY3" fmla="*/ 6453716 h 645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16051" h="6453716">
                <a:moveTo>
                  <a:pt x="0" y="4332935"/>
                </a:moveTo>
                <a:lnTo>
                  <a:pt x="6816051" y="0"/>
                </a:lnTo>
                <a:lnTo>
                  <a:pt x="6816051" y="6453716"/>
                </a:lnTo>
                <a:lnTo>
                  <a:pt x="1348172" y="6453716"/>
                </a:lnTo>
                <a:close/>
              </a:path>
            </a:pathLst>
          </a:custGeom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1" name="任意多边形: 形状 10"/>
          <p:cNvSpPr/>
          <p:nvPr userDrawn="1"/>
        </p:nvSpPr>
        <p:spPr>
          <a:xfrm rot="1946637">
            <a:off x="2155105" y="-640499"/>
            <a:ext cx="2015107" cy="1280995"/>
          </a:xfrm>
          <a:custGeom>
            <a:avLst/>
            <a:gdLst>
              <a:gd name="connsiteX0" fmla="*/ 0 w 2015107"/>
              <a:gd name="connsiteY0" fmla="*/ 1280995 h 1280995"/>
              <a:gd name="connsiteX1" fmla="*/ 2015107 w 2015107"/>
              <a:gd name="connsiteY1" fmla="*/ 0 h 1280995"/>
              <a:gd name="connsiteX2" fmla="*/ 2015107 w 2015107"/>
              <a:gd name="connsiteY2" fmla="*/ 1280995 h 1280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15107" h="1280995">
                <a:moveTo>
                  <a:pt x="0" y="1280995"/>
                </a:moveTo>
                <a:lnTo>
                  <a:pt x="2015107" y="0"/>
                </a:lnTo>
                <a:lnTo>
                  <a:pt x="2015107" y="128099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2" name="任意多边形: 形状 11"/>
          <p:cNvSpPr/>
          <p:nvPr userDrawn="1"/>
        </p:nvSpPr>
        <p:spPr>
          <a:xfrm rot="1946637">
            <a:off x="2373140" y="-528410"/>
            <a:ext cx="1662458" cy="1056818"/>
          </a:xfrm>
          <a:custGeom>
            <a:avLst/>
            <a:gdLst>
              <a:gd name="connsiteX0" fmla="*/ 0 w 1662458"/>
              <a:gd name="connsiteY0" fmla="*/ 1056818 h 1056818"/>
              <a:gd name="connsiteX1" fmla="*/ 1662458 w 1662458"/>
              <a:gd name="connsiteY1" fmla="*/ 0 h 1056818"/>
              <a:gd name="connsiteX2" fmla="*/ 1662458 w 1662458"/>
              <a:gd name="connsiteY2" fmla="*/ 1056818 h 1056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62458" h="1056818">
                <a:moveTo>
                  <a:pt x="0" y="1056818"/>
                </a:moveTo>
                <a:lnTo>
                  <a:pt x="1662458" y="0"/>
                </a:lnTo>
                <a:lnTo>
                  <a:pt x="1662458" y="1056818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3" name="任意多边形: 形状 12"/>
          <p:cNvSpPr/>
          <p:nvPr userDrawn="1"/>
        </p:nvSpPr>
        <p:spPr>
          <a:xfrm rot="1946637">
            <a:off x="2745499" y="-330405"/>
            <a:ext cx="1039509" cy="660811"/>
          </a:xfrm>
          <a:custGeom>
            <a:avLst/>
            <a:gdLst>
              <a:gd name="connsiteX0" fmla="*/ 0 w 1039509"/>
              <a:gd name="connsiteY0" fmla="*/ 660811 h 660811"/>
              <a:gd name="connsiteX1" fmla="*/ 1039509 w 1039509"/>
              <a:gd name="connsiteY1" fmla="*/ 0 h 660811"/>
              <a:gd name="connsiteX2" fmla="*/ 1039509 w 1039509"/>
              <a:gd name="connsiteY2" fmla="*/ 660811 h 660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39509" h="660811">
                <a:moveTo>
                  <a:pt x="0" y="660811"/>
                </a:moveTo>
                <a:lnTo>
                  <a:pt x="1039509" y="0"/>
                </a:lnTo>
                <a:lnTo>
                  <a:pt x="1039509" y="66081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8" name="任意多边形: 形状 77"/>
          <p:cNvSpPr/>
          <p:nvPr userDrawn="1"/>
        </p:nvSpPr>
        <p:spPr>
          <a:xfrm rot="1946637">
            <a:off x="770831" y="-2125586"/>
            <a:ext cx="6046618" cy="6453716"/>
          </a:xfrm>
          <a:custGeom>
            <a:avLst/>
            <a:gdLst>
              <a:gd name="connsiteX0" fmla="*/ 5136217 w 6046618"/>
              <a:gd name="connsiteY0" fmla="*/ 578738 h 6453716"/>
              <a:gd name="connsiteX1" fmla="*/ 6046618 w 6046618"/>
              <a:gd name="connsiteY1" fmla="*/ 0 h 6453716"/>
              <a:gd name="connsiteX2" fmla="*/ 6046617 w 6046618"/>
              <a:gd name="connsiteY2" fmla="*/ 6453716 h 6453716"/>
              <a:gd name="connsiteX3" fmla="*/ 578738 w 6046618"/>
              <a:gd name="connsiteY3" fmla="*/ 6453716 h 6453716"/>
              <a:gd name="connsiteX4" fmla="*/ 0 w 6046618"/>
              <a:gd name="connsiteY4" fmla="*/ 5543315 h 6453716"/>
              <a:gd name="connsiteX5" fmla="*/ 5136217 w 6046618"/>
              <a:gd name="connsiteY5" fmla="*/ 5543314 h 645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46618" h="6453716">
                <a:moveTo>
                  <a:pt x="5136217" y="578738"/>
                </a:moveTo>
                <a:lnTo>
                  <a:pt x="6046618" y="0"/>
                </a:lnTo>
                <a:lnTo>
                  <a:pt x="6046617" y="6453716"/>
                </a:lnTo>
                <a:lnTo>
                  <a:pt x="578738" y="6453716"/>
                </a:lnTo>
                <a:lnTo>
                  <a:pt x="0" y="5543315"/>
                </a:lnTo>
                <a:lnTo>
                  <a:pt x="5136217" y="5543314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43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82" name="任意多边形: 形状 81"/>
          <p:cNvSpPr/>
          <p:nvPr userDrawn="1"/>
        </p:nvSpPr>
        <p:spPr>
          <a:xfrm rot="1946637" flipV="1">
            <a:off x="-294245" y="5717222"/>
            <a:ext cx="2118100" cy="480710"/>
          </a:xfrm>
          <a:custGeom>
            <a:avLst/>
            <a:gdLst>
              <a:gd name="connsiteX0" fmla="*/ 0 w 2118100"/>
              <a:gd name="connsiteY0" fmla="*/ 480710 h 480710"/>
              <a:gd name="connsiteX1" fmla="*/ 2118100 w 2118100"/>
              <a:gd name="connsiteY1" fmla="*/ 480710 h 480710"/>
              <a:gd name="connsiteX2" fmla="*/ 2118100 w 2118100"/>
              <a:gd name="connsiteY2" fmla="*/ 0 h 480710"/>
              <a:gd name="connsiteX3" fmla="*/ 305586 w 2118100"/>
              <a:gd name="connsiteY3" fmla="*/ 0 h 480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18100" h="480710">
                <a:moveTo>
                  <a:pt x="0" y="480710"/>
                </a:moveTo>
                <a:lnTo>
                  <a:pt x="2118100" y="480710"/>
                </a:lnTo>
                <a:lnTo>
                  <a:pt x="2118100" y="0"/>
                </a:lnTo>
                <a:lnTo>
                  <a:pt x="305586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0"/>
                  <a:alpha val="46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6" name="任意多边形: 形状 15"/>
          <p:cNvSpPr/>
          <p:nvPr userDrawn="1"/>
        </p:nvSpPr>
        <p:spPr>
          <a:xfrm rot="1946637">
            <a:off x="2242838" y="-600563"/>
            <a:ext cx="1889463" cy="1201124"/>
          </a:xfrm>
          <a:custGeom>
            <a:avLst/>
            <a:gdLst>
              <a:gd name="connsiteX0" fmla="*/ 0 w 1889463"/>
              <a:gd name="connsiteY0" fmla="*/ 1201124 h 1201124"/>
              <a:gd name="connsiteX1" fmla="*/ 256639 w 1889463"/>
              <a:gd name="connsiteY1" fmla="*/ 1037979 h 1201124"/>
              <a:gd name="connsiteX2" fmla="*/ 1726319 w 1889463"/>
              <a:gd name="connsiteY2" fmla="*/ 1037979 h 1201124"/>
              <a:gd name="connsiteX3" fmla="*/ 1726319 w 1889463"/>
              <a:gd name="connsiteY3" fmla="*/ 103710 h 1201124"/>
              <a:gd name="connsiteX4" fmla="*/ 1889463 w 1889463"/>
              <a:gd name="connsiteY4" fmla="*/ 0 h 1201124"/>
              <a:gd name="connsiteX5" fmla="*/ 1889463 w 1889463"/>
              <a:gd name="connsiteY5" fmla="*/ 1201124 h 1201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89463" h="1201124">
                <a:moveTo>
                  <a:pt x="0" y="1201124"/>
                </a:moveTo>
                <a:lnTo>
                  <a:pt x="256639" y="1037979"/>
                </a:lnTo>
                <a:lnTo>
                  <a:pt x="1726319" y="1037979"/>
                </a:lnTo>
                <a:lnTo>
                  <a:pt x="1726319" y="103710"/>
                </a:lnTo>
                <a:lnTo>
                  <a:pt x="1889463" y="0"/>
                </a:lnTo>
                <a:lnTo>
                  <a:pt x="1889463" y="1201124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30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cxnSp>
        <p:nvCxnSpPr>
          <p:cNvPr id="20" name="[动画大师]_Straight Connector 64" descr="e7d195523061f1c0d3ba7f298e59d031c9c3f97027ed136f882110EF8F17BAD1F2C348D17C7856EF46CB4678CC9E44EE1ABA681E3133328A7B4D22AAF822B2429426B2355AA8CC4431B8568D2CF3B73AE9F4AE98D5A0D6A5566EF967553E96D781C502472DAB692B5E92B1CB5B32F40BF8CF6181A24AB2F2CD3A9A53F0FE7F0D4E247476572CCFAC"/>
          <p:cNvCxnSpPr/>
          <p:nvPr userDrawn="1"/>
        </p:nvCxnSpPr>
        <p:spPr>
          <a:xfrm>
            <a:off x="993518" y="2742378"/>
            <a:ext cx="1249626" cy="788221"/>
          </a:xfrm>
          <a:prstGeom prst="line">
            <a:avLst/>
          </a:prstGeom>
          <a:ln w="25400" cap="rnd"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 descr="e7d195523061f1c0d3ba7f298e59d031c9c3f97027ed136f882110EF8F17BAD1F2C348D17C7856EF46CB4678CC9E44EE1ABA681E3133328A7B4D22AAF822B2429426B2355AA8CC4431B8568D2CF3B73AE9F4AE98D5A0D6A5566EF967553E96D781C502472DAB692B5E92B1CB5B32F40BF8CF6181A24AB2F2CD3A9A53F0FE7F0D4E247476572CCFAC"/>
          <p:cNvCxnSpPr/>
          <p:nvPr userDrawn="1"/>
        </p:nvCxnSpPr>
        <p:spPr>
          <a:xfrm>
            <a:off x="2192377" y="3306970"/>
            <a:ext cx="280583" cy="178659"/>
          </a:xfrm>
          <a:prstGeom prst="line">
            <a:avLst/>
          </a:prstGeom>
          <a:ln w="25400" cap="rnd"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6192000" y="2592000"/>
            <a:ext cx="5760000" cy="1872000"/>
          </a:xfrm>
          <a:prstGeom prst="rect">
            <a:avLst/>
          </a:prstGeom>
        </p:spPr>
        <p:txBody>
          <a:bodyPr anchor="ctr"/>
          <a:lstStyle>
            <a:lvl1pPr>
              <a:defRPr b="1">
                <a:solidFill>
                  <a:srgbClr val="AA790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23" name="Subtitle 2"/>
          <p:cNvSpPr>
            <a:spLocks noGrp="1"/>
          </p:cNvSpPr>
          <p:nvPr>
            <p:ph type="subTitle" idx="1"/>
          </p:nvPr>
        </p:nvSpPr>
        <p:spPr>
          <a:xfrm>
            <a:off x="6192000" y="4500000"/>
            <a:ext cx="5760000" cy="49639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3200">
                <a:solidFill>
                  <a:srgbClr val="003366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pic>
        <p:nvPicPr>
          <p:cNvPr id="10" name="Graphic 17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5145" y="314718"/>
            <a:ext cx="2286000" cy="59934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688 0.05486 L -2.29167E-6 4.07407E-6 " pathEditMode="relative" rAng="0" ptsTypes="AA">
                                      <p:cBhvr additive="base">
                                        <p:cTn id="9" dur="2000" autoRev="1" spd="-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44" y="-2755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467 -0.05023 L 3.95833E-6 1.11111E-6 " pathEditMode="relative" rAng="0" ptsTypes="AA">
                                      <p:cBhvr additive="base">
                                        <p:cTn id="14" dur="2500" autoRev="1" spd="-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27" y="250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076 0.04838 L 4.16667E-7 0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31" y="-2431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1" dur="2000" fill="hold"/>
                                        <p:tgtEl>
                                          <p:spTgt spid="24"/>
                                        </p:tgtEl>
                                      </p:cBhvr>
                                      <p:by x="150000" y="150000"/>
                                      <p:from x="109677" y="109677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H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-4761" y="0"/>
            <a:ext cx="12196761" cy="6858001"/>
          </a:xfrm>
          <a:prstGeom prst="rect">
            <a:avLst/>
          </a:prstGeom>
          <a:gradFill>
            <a:gsLst>
              <a:gs pos="33000">
                <a:srgbClr val="FFFFFF">
                  <a:alpha val="89000"/>
                </a:srgbClr>
              </a:gs>
              <a:gs pos="7000">
                <a:schemeClr val="bg1"/>
              </a:gs>
              <a:gs pos="67000">
                <a:schemeClr val="bg1">
                  <a:alpha val="55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pic>
        <p:nvPicPr>
          <p:cNvPr id="83" name="图片 8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500"/>
          <a:stretch>
            <a:fillRect/>
          </a:stretch>
        </p:blipFill>
        <p:spPr>
          <a:xfrm>
            <a:off x="-2380" y="0"/>
            <a:ext cx="12194380" cy="6858001"/>
          </a:xfrm>
          <a:prstGeom prst="rect">
            <a:avLst/>
          </a:prstGeom>
        </p:spPr>
      </p:pic>
      <p:sp>
        <p:nvSpPr>
          <p:cNvPr id="4" name="任意多边形: 形状 3"/>
          <p:cNvSpPr/>
          <p:nvPr userDrawn="1"/>
        </p:nvSpPr>
        <p:spPr>
          <a:xfrm rot="1946637">
            <a:off x="11291772" y="4484088"/>
            <a:ext cx="1342588" cy="2965475"/>
          </a:xfrm>
          <a:custGeom>
            <a:avLst/>
            <a:gdLst>
              <a:gd name="connsiteX0" fmla="*/ 0 w 1342588"/>
              <a:gd name="connsiteY0" fmla="*/ 0 h 2965475"/>
              <a:gd name="connsiteX1" fmla="*/ 1342588 w 1342588"/>
              <a:gd name="connsiteY1" fmla="*/ 2111997 h 2965475"/>
              <a:gd name="connsiteX2" fmla="*/ 0 w 1342588"/>
              <a:gd name="connsiteY2" fmla="*/ 2965475 h 2965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42588" h="2965475">
                <a:moveTo>
                  <a:pt x="0" y="0"/>
                </a:moveTo>
                <a:lnTo>
                  <a:pt x="1342588" y="2111997"/>
                </a:lnTo>
                <a:lnTo>
                  <a:pt x="0" y="296547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80" name="任意多边形: 形状 79"/>
          <p:cNvSpPr/>
          <p:nvPr userDrawn="1"/>
        </p:nvSpPr>
        <p:spPr>
          <a:xfrm>
            <a:off x="1" y="1"/>
            <a:ext cx="5781347" cy="6857999"/>
          </a:xfrm>
          <a:custGeom>
            <a:avLst/>
            <a:gdLst>
              <a:gd name="connsiteX0" fmla="*/ 0 w 5781347"/>
              <a:gd name="connsiteY0" fmla="*/ 0 h 6857999"/>
              <a:gd name="connsiteX1" fmla="*/ 5781347 w 5781347"/>
              <a:gd name="connsiteY1" fmla="*/ 0 h 6857999"/>
              <a:gd name="connsiteX2" fmla="*/ 1450589 w 5781347"/>
              <a:gd name="connsiteY2" fmla="*/ 6857999 h 6857999"/>
              <a:gd name="connsiteX3" fmla="*/ 0 w 5781347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1347" h="6857999">
                <a:moveTo>
                  <a:pt x="0" y="0"/>
                </a:moveTo>
                <a:lnTo>
                  <a:pt x="5781347" y="0"/>
                </a:lnTo>
                <a:lnTo>
                  <a:pt x="1450589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9" name="任意多边形: 形状 78"/>
          <p:cNvSpPr/>
          <p:nvPr userDrawn="1"/>
        </p:nvSpPr>
        <p:spPr>
          <a:xfrm rot="1946637">
            <a:off x="-720317" y="-1899824"/>
            <a:ext cx="4902793" cy="7492316"/>
          </a:xfrm>
          <a:custGeom>
            <a:avLst/>
            <a:gdLst>
              <a:gd name="connsiteX0" fmla="*/ 0 w 4902793"/>
              <a:gd name="connsiteY0" fmla="*/ 3116685 h 7492316"/>
              <a:gd name="connsiteX1" fmla="*/ 4902793 w 4902793"/>
              <a:gd name="connsiteY1" fmla="*/ 0 h 7492316"/>
              <a:gd name="connsiteX2" fmla="*/ 4902793 w 4902793"/>
              <a:gd name="connsiteY2" fmla="*/ 7492316 h 7492316"/>
              <a:gd name="connsiteX3" fmla="*/ 2781570 w 4902793"/>
              <a:gd name="connsiteY3" fmla="*/ 7492316 h 7492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02793" h="7492316">
                <a:moveTo>
                  <a:pt x="0" y="3116685"/>
                </a:moveTo>
                <a:lnTo>
                  <a:pt x="4902793" y="0"/>
                </a:lnTo>
                <a:lnTo>
                  <a:pt x="4902793" y="7492316"/>
                </a:lnTo>
                <a:lnTo>
                  <a:pt x="2781570" y="7492316"/>
                </a:lnTo>
                <a:close/>
              </a:path>
            </a:pathLst>
          </a:custGeom>
          <a:solidFill>
            <a:schemeClr val="accent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" name="任意多边形: 形状 6"/>
          <p:cNvSpPr/>
          <p:nvPr userDrawn="1"/>
        </p:nvSpPr>
        <p:spPr>
          <a:xfrm rot="1946637">
            <a:off x="-1004883" y="3894140"/>
            <a:ext cx="3917268" cy="185603"/>
          </a:xfrm>
          <a:custGeom>
            <a:avLst/>
            <a:gdLst>
              <a:gd name="connsiteX0" fmla="*/ 0 w 3917268"/>
              <a:gd name="connsiteY0" fmla="*/ 0 h 185603"/>
              <a:gd name="connsiteX1" fmla="*/ 3917268 w 3917268"/>
              <a:gd name="connsiteY1" fmla="*/ 0 h 185603"/>
              <a:gd name="connsiteX2" fmla="*/ 3917268 w 3917268"/>
              <a:gd name="connsiteY2" fmla="*/ 185603 h 185603"/>
              <a:gd name="connsiteX3" fmla="*/ 117987 w 3917268"/>
              <a:gd name="connsiteY3" fmla="*/ 185603 h 185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17268" h="185603">
                <a:moveTo>
                  <a:pt x="0" y="0"/>
                </a:moveTo>
                <a:lnTo>
                  <a:pt x="3917268" y="0"/>
                </a:lnTo>
                <a:lnTo>
                  <a:pt x="3917268" y="185603"/>
                </a:lnTo>
                <a:lnTo>
                  <a:pt x="117987" y="185603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66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7" name="任意多边形: 形状 76"/>
          <p:cNvSpPr/>
          <p:nvPr userDrawn="1"/>
        </p:nvSpPr>
        <p:spPr>
          <a:xfrm rot="1946637">
            <a:off x="243137" y="-1618737"/>
            <a:ext cx="4301549" cy="5957100"/>
          </a:xfrm>
          <a:custGeom>
            <a:avLst/>
            <a:gdLst>
              <a:gd name="connsiteX0" fmla="*/ 2401963 w 4301549"/>
              <a:gd name="connsiteY0" fmla="*/ 1207559 h 5957100"/>
              <a:gd name="connsiteX1" fmla="*/ 4301548 w 4301549"/>
              <a:gd name="connsiteY1" fmla="*/ 0 h 5957100"/>
              <a:gd name="connsiteX2" fmla="*/ 4301549 w 4301549"/>
              <a:gd name="connsiteY2" fmla="*/ 5957100 h 5957100"/>
              <a:gd name="connsiteX3" fmla="*/ 1207559 w 4301549"/>
              <a:gd name="connsiteY3" fmla="*/ 5957100 h 5957100"/>
              <a:gd name="connsiteX4" fmla="*/ 0 w 4301549"/>
              <a:gd name="connsiteY4" fmla="*/ 4057513 h 5957100"/>
              <a:gd name="connsiteX5" fmla="*/ 2401963 w 4301549"/>
              <a:gd name="connsiteY5" fmla="*/ 4057513 h 5957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01549" h="5957100">
                <a:moveTo>
                  <a:pt x="2401963" y="1207559"/>
                </a:moveTo>
                <a:lnTo>
                  <a:pt x="4301548" y="0"/>
                </a:lnTo>
                <a:lnTo>
                  <a:pt x="4301549" y="5957100"/>
                </a:lnTo>
                <a:lnTo>
                  <a:pt x="1207559" y="5957100"/>
                </a:lnTo>
                <a:lnTo>
                  <a:pt x="0" y="4057513"/>
                </a:lnTo>
                <a:lnTo>
                  <a:pt x="2401963" y="4057513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43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81" name="任意多边形: 形状 80"/>
          <p:cNvSpPr/>
          <p:nvPr userDrawn="1"/>
        </p:nvSpPr>
        <p:spPr>
          <a:xfrm flipH="1">
            <a:off x="0" y="2624220"/>
            <a:ext cx="12192000" cy="2383200"/>
          </a:xfrm>
          <a:custGeom>
            <a:avLst/>
            <a:gdLst>
              <a:gd name="connsiteX0" fmla="*/ 12192000 w 12192000"/>
              <a:gd name="connsiteY0" fmla="*/ 0 h 2383200"/>
              <a:gd name="connsiteX1" fmla="*/ 11953021 w 12192000"/>
              <a:gd name="connsiteY1" fmla="*/ 0 h 2383200"/>
              <a:gd name="connsiteX2" fmla="*/ 537341 w 12192000"/>
              <a:gd name="connsiteY2" fmla="*/ 0 h 2383200"/>
              <a:gd name="connsiteX3" fmla="*/ 0 w 12192000"/>
              <a:gd name="connsiteY3" fmla="*/ 0 h 2383200"/>
              <a:gd name="connsiteX4" fmla="*/ 0 w 12192000"/>
              <a:gd name="connsiteY4" fmla="*/ 2383200 h 2383200"/>
              <a:gd name="connsiteX5" fmla="*/ 537341 w 12192000"/>
              <a:gd name="connsiteY5" fmla="*/ 2383200 h 2383200"/>
              <a:gd name="connsiteX6" fmla="*/ 8212875 w 12192000"/>
              <a:gd name="connsiteY6" fmla="*/ 2383200 h 2383200"/>
              <a:gd name="connsiteX7" fmla="*/ 8750216 w 12192000"/>
              <a:gd name="connsiteY7" fmla="*/ 2383200 h 2383200"/>
              <a:gd name="connsiteX8" fmla="*/ 12192000 w 12192000"/>
              <a:gd name="connsiteY8" fmla="*/ 190115 h 238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2383200">
                <a:moveTo>
                  <a:pt x="12192000" y="0"/>
                </a:moveTo>
                <a:lnTo>
                  <a:pt x="11953021" y="0"/>
                </a:lnTo>
                <a:lnTo>
                  <a:pt x="537341" y="0"/>
                </a:lnTo>
                <a:lnTo>
                  <a:pt x="0" y="0"/>
                </a:lnTo>
                <a:lnTo>
                  <a:pt x="0" y="2383200"/>
                </a:lnTo>
                <a:lnTo>
                  <a:pt x="537341" y="2383200"/>
                </a:lnTo>
                <a:lnTo>
                  <a:pt x="8212875" y="2383200"/>
                </a:lnTo>
                <a:lnTo>
                  <a:pt x="8750216" y="2383200"/>
                </a:lnTo>
                <a:lnTo>
                  <a:pt x="12192000" y="190115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  <a:effectLst>
            <a:outerShdw blurRad="1270000" dist="406400" dir="5400000" sx="80000" sy="8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6" name="任意多边形: 形状 75"/>
          <p:cNvSpPr/>
          <p:nvPr userDrawn="1"/>
        </p:nvSpPr>
        <p:spPr>
          <a:xfrm rot="1946637">
            <a:off x="61446" y="-2331976"/>
            <a:ext cx="6816051" cy="6453716"/>
          </a:xfrm>
          <a:custGeom>
            <a:avLst/>
            <a:gdLst>
              <a:gd name="connsiteX0" fmla="*/ 0 w 6816051"/>
              <a:gd name="connsiteY0" fmla="*/ 4332935 h 6453716"/>
              <a:gd name="connsiteX1" fmla="*/ 6816051 w 6816051"/>
              <a:gd name="connsiteY1" fmla="*/ 0 h 6453716"/>
              <a:gd name="connsiteX2" fmla="*/ 6816051 w 6816051"/>
              <a:gd name="connsiteY2" fmla="*/ 6453716 h 6453716"/>
              <a:gd name="connsiteX3" fmla="*/ 1348172 w 6816051"/>
              <a:gd name="connsiteY3" fmla="*/ 6453716 h 645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16051" h="6453716">
                <a:moveTo>
                  <a:pt x="0" y="4332935"/>
                </a:moveTo>
                <a:lnTo>
                  <a:pt x="6816051" y="0"/>
                </a:lnTo>
                <a:lnTo>
                  <a:pt x="6816051" y="6453716"/>
                </a:lnTo>
                <a:lnTo>
                  <a:pt x="1348172" y="6453716"/>
                </a:lnTo>
                <a:close/>
              </a:path>
            </a:pathLst>
          </a:custGeom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1" name="任意多边形: 形状 10"/>
          <p:cNvSpPr/>
          <p:nvPr userDrawn="1"/>
        </p:nvSpPr>
        <p:spPr>
          <a:xfrm rot="1946637">
            <a:off x="2155105" y="-640499"/>
            <a:ext cx="2015107" cy="1280995"/>
          </a:xfrm>
          <a:custGeom>
            <a:avLst/>
            <a:gdLst>
              <a:gd name="connsiteX0" fmla="*/ 0 w 2015107"/>
              <a:gd name="connsiteY0" fmla="*/ 1280995 h 1280995"/>
              <a:gd name="connsiteX1" fmla="*/ 2015107 w 2015107"/>
              <a:gd name="connsiteY1" fmla="*/ 0 h 1280995"/>
              <a:gd name="connsiteX2" fmla="*/ 2015107 w 2015107"/>
              <a:gd name="connsiteY2" fmla="*/ 1280995 h 1280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15107" h="1280995">
                <a:moveTo>
                  <a:pt x="0" y="1280995"/>
                </a:moveTo>
                <a:lnTo>
                  <a:pt x="2015107" y="0"/>
                </a:lnTo>
                <a:lnTo>
                  <a:pt x="2015107" y="128099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2" name="任意多边形: 形状 11"/>
          <p:cNvSpPr/>
          <p:nvPr userDrawn="1"/>
        </p:nvSpPr>
        <p:spPr>
          <a:xfrm rot="1946637">
            <a:off x="2373140" y="-528410"/>
            <a:ext cx="1662458" cy="1056818"/>
          </a:xfrm>
          <a:custGeom>
            <a:avLst/>
            <a:gdLst>
              <a:gd name="connsiteX0" fmla="*/ 0 w 1662458"/>
              <a:gd name="connsiteY0" fmla="*/ 1056818 h 1056818"/>
              <a:gd name="connsiteX1" fmla="*/ 1662458 w 1662458"/>
              <a:gd name="connsiteY1" fmla="*/ 0 h 1056818"/>
              <a:gd name="connsiteX2" fmla="*/ 1662458 w 1662458"/>
              <a:gd name="connsiteY2" fmla="*/ 1056818 h 1056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62458" h="1056818">
                <a:moveTo>
                  <a:pt x="0" y="1056818"/>
                </a:moveTo>
                <a:lnTo>
                  <a:pt x="1662458" y="0"/>
                </a:lnTo>
                <a:lnTo>
                  <a:pt x="1662458" y="1056818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3" name="任意多边形: 形状 12"/>
          <p:cNvSpPr/>
          <p:nvPr userDrawn="1"/>
        </p:nvSpPr>
        <p:spPr>
          <a:xfrm rot="1946637">
            <a:off x="2745499" y="-330405"/>
            <a:ext cx="1039509" cy="660811"/>
          </a:xfrm>
          <a:custGeom>
            <a:avLst/>
            <a:gdLst>
              <a:gd name="connsiteX0" fmla="*/ 0 w 1039509"/>
              <a:gd name="connsiteY0" fmla="*/ 660811 h 660811"/>
              <a:gd name="connsiteX1" fmla="*/ 1039509 w 1039509"/>
              <a:gd name="connsiteY1" fmla="*/ 0 h 660811"/>
              <a:gd name="connsiteX2" fmla="*/ 1039509 w 1039509"/>
              <a:gd name="connsiteY2" fmla="*/ 660811 h 660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39509" h="660811">
                <a:moveTo>
                  <a:pt x="0" y="660811"/>
                </a:moveTo>
                <a:lnTo>
                  <a:pt x="1039509" y="0"/>
                </a:lnTo>
                <a:lnTo>
                  <a:pt x="1039509" y="66081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8" name="任意多边形: 形状 77"/>
          <p:cNvSpPr/>
          <p:nvPr userDrawn="1"/>
        </p:nvSpPr>
        <p:spPr>
          <a:xfrm rot="1946637">
            <a:off x="770831" y="-2125586"/>
            <a:ext cx="6046618" cy="6453716"/>
          </a:xfrm>
          <a:custGeom>
            <a:avLst/>
            <a:gdLst>
              <a:gd name="connsiteX0" fmla="*/ 5136217 w 6046618"/>
              <a:gd name="connsiteY0" fmla="*/ 578738 h 6453716"/>
              <a:gd name="connsiteX1" fmla="*/ 6046618 w 6046618"/>
              <a:gd name="connsiteY1" fmla="*/ 0 h 6453716"/>
              <a:gd name="connsiteX2" fmla="*/ 6046617 w 6046618"/>
              <a:gd name="connsiteY2" fmla="*/ 6453716 h 6453716"/>
              <a:gd name="connsiteX3" fmla="*/ 578738 w 6046618"/>
              <a:gd name="connsiteY3" fmla="*/ 6453716 h 6453716"/>
              <a:gd name="connsiteX4" fmla="*/ 0 w 6046618"/>
              <a:gd name="connsiteY4" fmla="*/ 5543315 h 6453716"/>
              <a:gd name="connsiteX5" fmla="*/ 5136217 w 6046618"/>
              <a:gd name="connsiteY5" fmla="*/ 5543314 h 645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46618" h="6453716">
                <a:moveTo>
                  <a:pt x="5136217" y="578738"/>
                </a:moveTo>
                <a:lnTo>
                  <a:pt x="6046618" y="0"/>
                </a:lnTo>
                <a:lnTo>
                  <a:pt x="6046617" y="6453716"/>
                </a:lnTo>
                <a:lnTo>
                  <a:pt x="578738" y="6453716"/>
                </a:lnTo>
                <a:lnTo>
                  <a:pt x="0" y="5543315"/>
                </a:lnTo>
                <a:lnTo>
                  <a:pt x="5136217" y="5543314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43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82" name="任意多边形: 形状 81"/>
          <p:cNvSpPr/>
          <p:nvPr userDrawn="1"/>
        </p:nvSpPr>
        <p:spPr>
          <a:xfrm rot="1946637" flipV="1">
            <a:off x="-294245" y="5717222"/>
            <a:ext cx="2118100" cy="480710"/>
          </a:xfrm>
          <a:custGeom>
            <a:avLst/>
            <a:gdLst>
              <a:gd name="connsiteX0" fmla="*/ 0 w 2118100"/>
              <a:gd name="connsiteY0" fmla="*/ 480710 h 480710"/>
              <a:gd name="connsiteX1" fmla="*/ 2118100 w 2118100"/>
              <a:gd name="connsiteY1" fmla="*/ 480710 h 480710"/>
              <a:gd name="connsiteX2" fmla="*/ 2118100 w 2118100"/>
              <a:gd name="connsiteY2" fmla="*/ 0 h 480710"/>
              <a:gd name="connsiteX3" fmla="*/ 305586 w 2118100"/>
              <a:gd name="connsiteY3" fmla="*/ 0 h 480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18100" h="480710">
                <a:moveTo>
                  <a:pt x="0" y="480710"/>
                </a:moveTo>
                <a:lnTo>
                  <a:pt x="2118100" y="480710"/>
                </a:lnTo>
                <a:lnTo>
                  <a:pt x="2118100" y="0"/>
                </a:lnTo>
                <a:lnTo>
                  <a:pt x="305586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0"/>
                  <a:alpha val="46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6" name="任意多边形: 形状 15"/>
          <p:cNvSpPr/>
          <p:nvPr userDrawn="1"/>
        </p:nvSpPr>
        <p:spPr>
          <a:xfrm rot="1946637">
            <a:off x="2242838" y="-600563"/>
            <a:ext cx="1889463" cy="1201124"/>
          </a:xfrm>
          <a:custGeom>
            <a:avLst/>
            <a:gdLst>
              <a:gd name="connsiteX0" fmla="*/ 0 w 1889463"/>
              <a:gd name="connsiteY0" fmla="*/ 1201124 h 1201124"/>
              <a:gd name="connsiteX1" fmla="*/ 256639 w 1889463"/>
              <a:gd name="connsiteY1" fmla="*/ 1037979 h 1201124"/>
              <a:gd name="connsiteX2" fmla="*/ 1726319 w 1889463"/>
              <a:gd name="connsiteY2" fmla="*/ 1037979 h 1201124"/>
              <a:gd name="connsiteX3" fmla="*/ 1726319 w 1889463"/>
              <a:gd name="connsiteY3" fmla="*/ 103710 h 1201124"/>
              <a:gd name="connsiteX4" fmla="*/ 1889463 w 1889463"/>
              <a:gd name="connsiteY4" fmla="*/ 0 h 1201124"/>
              <a:gd name="connsiteX5" fmla="*/ 1889463 w 1889463"/>
              <a:gd name="connsiteY5" fmla="*/ 1201124 h 1201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89463" h="1201124">
                <a:moveTo>
                  <a:pt x="0" y="1201124"/>
                </a:moveTo>
                <a:lnTo>
                  <a:pt x="256639" y="1037979"/>
                </a:lnTo>
                <a:lnTo>
                  <a:pt x="1726319" y="1037979"/>
                </a:lnTo>
                <a:lnTo>
                  <a:pt x="1726319" y="103710"/>
                </a:lnTo>
                <a:lnTo>
                  <a:pt x="1889463" y="0"/>
                </a:lnTo>
                <a:lnTo>
                  <a:pt x="1889463" y="1201124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30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cxnSp>
        <p:nvCxnSpPr>
          <p:cNvPr id="20" name="[动画大师]_Straight Connector 64" descr="e7d195523061f1c0d3ba7f298e59d031c9c3f97027ed136f882110EF8F17BAD1F2C348D17C7856EF46CB4678CC9E44EE1ABA681E3133328A7B4D22AAF822B2429426B2355AA8CC4431B8568D2CF3B73AE9F4AE98D5A0D6A5566EF967553E96D781C502472DAB692B5E92B1CB5B32F40BF8CF6181A24AB2F2CD3A9A53F0FE7F0D4E247476572CCFAC"/>
          <p:cNvCxnSpPr/>
          <p:nvPr userDrawn="1"/>
        </p:nvCxnSpPr>
        <p:spPr>
          <a:xfrm>
            <a:off x="993518" y="2742378"/>
            <a:ext cx="1249626" cy="788221"/>
          </a:xfrm>
          <a:prstGeom prst="line">
            <a:avLst/>
          </a:prstGeom>
          <a:ln w="25400" cap="rnd"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 descr="e7d195523061f1c0d3ba7f298e59d031c9c3f97027ed136f882110EF8F17BAD1F2C348D17C7856EF46CB4678CC9E44EE1ABA681E3133328A7B4D22AAF822B2429426B2355AA8CC4431B8568D2CF3B73AE9F4AE98D5A0D6A5566EF967553E96D781C502472DAB692B5E92B1CB5B32F40BF8CF6181A24AB2F2CD3A9A53F0FE7F0D4E247476572CCFAC"/>
          <p:cNvCxnSpPr/>
          <p:nvPr userDrawn="1"/>
        </p:nvCxnSpPr>
        <p:spPr>
          <a:xfrm>
            <a:off x="2192377" y="3306970"/>
            <a:ext cx="280583" cy="178659"/>
          </a:xfrm>
          <a:prstGeom prst="line">
            <a:avLst/>
          </a:prstGeom>
          <a:ln w="25400" cap="rnd"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6195688" y="2624219"/>
            <a:ext cx="5670964" cy="1886806"/>
          </a:xfrm>
          <a:prstGeom prst="rect">
            <a:avLst/>
          </a:prstGeom>
        </p:spPr>
        <p:txBody>
          <a:bodyPr anchor="ctr"/>
          <a:lstStyle>
            <a:lvl1pPr>
              <a:defRPr b="1">
                <a:solidFill>
                  <a:srgbClr val="AA790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23" name="Subtitle 2"/>
          <p:cNvSpPr>
            <a:spLocks noGrp="1"/>
          </p:cNvSpPr>
          <p:nvPr>
            <p:ph type="subTitle" idx="1"/>
          </p:nvPr>
        </p:nvSpPr>
        <p:spPr>
          <a:xfrm>
            <a:off x="6195686" y="4511025"/>
            <a:ext cx="5670966" cy="49639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3200">
                <a:solidFill>
                  <a:srgbClr val="003366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pic>
        <p:nvPicPr>
          <p:cNvPr id="2" name="Graphic 17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5145" y="314718"/>
            <a:ext cx="2286000" cy="59934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688 0.05486 L -2.29167E-6 4.07407E-6 " pathEditMode="relative" rAng="0" ptsTypes="AA">
                                      <p:cBhvr additive="base">
                                        <p:cTn id="9" dur="2000" autoRev="1" spd="-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44" y="-2755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467 -0.05023 L 3.95833E-6 1.11111E-6 " pathEditMode="relative" rAng="0" ptsTypes="AA">
                                      <p:cBhvr additive="base">
                                        <p:cTn id="14" dur="2500" autoRev="1" spd="-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27" y="250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075 0.04838 L -8.33333E-7 0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31" y="-2431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1" dur="2000" fill="hold"/>
                                        <p:tgtEl>
                                          <p:spTgt spid="83"/>
                                        </p:tgtEl>
                                      </p:cBhvr>
                                      <p:by x="150000" y="150000"/>
                                      <p:from x="109677" y="109677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To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图片 3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43" r="6443"/>
          <a:stretch>
            <a:fillRect/>
          </a:stretch>
        </p:blipFill>
        <p:spPr>
          <a:xfrm>
            <a:off x="0" y="0"/>
            <a:ext cx="12196761" cy="6858000"/>
          </a:xfrm>
          <a:prstGeom prst="rect">
            <a:avLst/>
          </a:prstGeom>
        </p:spPr>
      </p:pic>
      <p:sp>
        <p:nvSpPr>
          <p:cNvPr id="22" name="矩形 21" hidden="1"/>
          <p:cNvSpPr/>
          <p:nvPr userDrawn="1"/>
        </p:nvSpPr>
        <p:spPr>
          <a:xfrm>
            <a:off x="-2380" y="0"/>
            <a:ext cx="12196761" cy="6858001"/>
          </a:xfrm>
          <a:prstGeom prst="rect">
            <a:avLst/>
          </a:prstGeom>
          <a:gradFill flip="none" rotWithShape="1">
            <a:gsLst>
              <a:gs pos="76000">
                <a:schemeClr val="bg1">
                  <a:alpha val="41000"/>
                </a:schemeClr>
              </a:gs>
              <a:gs pos="98000">
                <a:schemeClr val="bg1">
                  <a:alpha val="91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23" name="任意多边形: 形状 22"/>
          <p:cNvSpPr/>
          <p:nvPr userDrawn="1"/>
        </p:nvSpPr>
        <p:spPr>
          <a:xfrm rot="19653363" flipH="1">
            <a:off x="3700005" y="2378883"/>
            <a:ext cx="10602700" cy="14641426"/>
          </a:xfrm>
          <a:custGeom>
            <a:avLst/>
            <a:gdLst>
              <a:gd name="connsiteX0" fmla="*/ 5637443 w 5637443"/>
              <a:gd name="connsiteY0" fmla="*/ 0 h 7784829"/>
              <a:gd name="connsiteX1" fmla="*/ 5637443 w 5637443"/>
              <a:gd name="connsiteY1" fmla="*/ 7784829 h 7784829"/>
              <a:gd name="connsiteX2" fmla="*/ 722035 w 5637443"/>
              <a:gd name="connsiteY2" fmla="*/ 7784829 h 7784829"/>
              <a:gd name="connsiteX3" fmla="*/ 0 w 5637443"/>
              <a:gd name="connsiteY3" fmla="*/ 6649010 h 7784829"/>
              <a:gd name="connsiteX4" fmla="*/ 3412802 w 5637443"/>
              <a:gd name="connsiteY4" fmla="*/ 6649010 h 7784829"/>
              <a:gd name="connsiteX5" fmla="*/ 3412802 w 5637443"/>
              <a:gd name="connsiteY5" fmla="*/ 1414195 h 7784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37443" h="7784829">
                <a:moveTo>
                  <a:pt x="5637443" y="0"/>
                </a:moveTo>
                <a:lnTo>
                  <a:pt x="5637443" y="7784829"/>
                </a:lnTo>
                <a:lnTo>
                  <a:pt x="722035" y="7784829"/>
                </a:lnTo>
                <a:lnTo>
                  <a:pt x="0" y="6649010"/>
                </a:lnTo>
                <a:lnTo>
                  <a:pt x="3412802" y="6649010"/>
                </a:lnTo>
                <a:lnTo>
                  <a:pt x="3412802" y="1414195"/>
                </a:lnTo>
                <a:close/>
              </a:path>
            </a:pathLst>
          </a:custGeom>
          <a:solidFill>
            <a:schemeClr val="accent1">
              <a:lumMod val="75000"/>
              <a:alpha val="28000"/>
            </a:schemeClr>
          </a:solidFill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平行四边形 7"/>
          <p:cNvSpPr/>
          <p:nvPr userDrawn="1"/>
        </p:nvSpPr>
        <p:spPr>
          <a:xfrm flipH="1">
            <a:off x="9419768" y="0"/>
            <a:ext cx="2946402" cy="2804409"/>
          </a:xfrm>
          <a:prstGeom prst="parallelogram">
            <a:avLst>
              <a:gd name="adj" fmla="val 63482"/>
            </a:avLst>
          </a:prstGeom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任意多边形: 形状 13"/>
          <p:cNvSpPr/>
          <p:nvPr userDrawn="1"/>
        </p:nvSpPr>
        <p:spPr>
          <a:xfrm rot="19653363" flipH="1">
            <a:off x="-564374" y="-3407448"/>
            <a:ext cx="11927378" cy="16470694"/>
          </a:xfrm>
          <a:custGeom>
            <a:avLst/>
            <a:gdLst>
              <a:gd name="connsiteX0" fmla="*/ 5637443 w 5637443"/>
              <a:gd name="connsiteY0" fmla="*/ 0 h 7784829"/>
              <a:gd name="connsiteX1" fmla="*/ 5637443 w 5637443"/>
              <a:gd name="connsiteY1" fmla="*/ 7784829 h 7784829"/>
              <a:gd name="connsiteX2" fmla="*/ 722035 w 5637443"/>
              <a:gd name="connsiteY2" fmla="*/ 7784829 h 7784829"/>
              <a:gd name="connsiteX3" fmla="*/ 0 w 5637443"/>
              <a:gd name="connsiteY3" fmla="*/ 6649010 h 7784829"/>
              <a:gd name="connsiteX4" fmla="*/ 3412802 w 5637443"/>
              <a:gd name="connsiteY4" fmla="*/ 6649010 h 7784829"/>
              <a:gd name="connsiteX5" fmla="*/ 3412802 w 5637443"/>
              <a:gd name="connsiteY5" fmla="*/ 1414195 h 7784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37443" h="7784829">
                <a:moveTo>
                  <a:pt x="5637443" y="0"/>
                </a:moveTo>
                <a:lnTo>
                  <a:pt x="5637443" y="7784829"/>
                </a:lnTo>
                <a:lnTo>
                  <a:pt x="722035" y="7784829"/>
                </a:lnTo>
                <a:lnTo>
                  <a:pt x="0" y="6649010"/>
                </a:lnTo>
                <a:lnTo>
                  <a:pt x="3412802" y="6649010"/>
                </a:lnTo>
                <a:lnTo>
                  <a:pt x="3412802" y="1414195"/>
                </a:lnTo>
                <a:close/>
              </a:path>
            </a:pathLst>
          </a:custGeom>
          <a:ln>
            <a:noFill/>
          </a:ln>
          <a:effectLst>
            <a:outerShdw blurRad="939800" dist="330200" dir="1026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任意多边形: 形状 24"/>
          <p:cNvSpPr/>
          <p:nvPr userDrawn="1"/>
        </p:nvSpPr>
        <p:spPr>
          <a:xfrm rot="19653363" flipH="1">
            <a:off x="3756111" y="1510576"/>
            <a:ext cx="1128585" cy="7892647"/>
          </a:xfrm>
          <a:custGeom>
            <a:avLst/>
            <a:gdLst>
              <a:gd name="connsiteX0" fmla="*/ 1128585 w 1128585"/>
              <a:gd name="connsiteY0" fmla="*/ 0 h 7892647"/>
              <a:gd name="connsiteX1" fmla="*/ 0 w 1128585"/>
              <a:gd name="connsiteY1" fmla="*/ 717437 h 7892647"/>
              <a:gd name="connsiteX2" fmla="*/ 0 w 1128585"/>
              <a:gd name="connsiteY2" fmla="*/ 717438 h 7892647"/>
              <a:gd name="connsiteX3" fmla="*/ 561002 w 1128585"/>
              <a:gd name="connsiteY3" fmla="*/ 360811 h 7892647"/>
              <a:gd name="connsiteX4" fmla="*/ 561001 w 1128585"/>
              <a:gd name="connsiteY4" fmla="*/ 7892647 h 7892647"/>
              <a:gd name="connsiteX5" fmla="*/ 1128585 w 1128585"/>
              <a:gd name="connsiteY5" fmla="*/ 7892647 h 7892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28585" h="7892647">
                <a:moveTo>
                  <a:pt x="1128585" y="0"/>
                </a:moveTo>
                <a:lnTo>
                  <a:pt x="0" y="717437"/>
                </a:lnTo>
                <a:lnTo>
                  <a:pt x="0" y="717438"/>
                </a:lnTo>
                <a:lnTo>
                  <a:pt x="561002" y="360811"/>
                </a:lnTo>
                <a:lnTo>
                  <a:pt x="561001" y="7892647"/>
                </a:lnTo>
                <a:lnTo>
                  <a:pt x="1128585" y="7892647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100000">
                <a:schemeClr val="bg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任意多边形: 形状 16"/>
          <p:cNvSpPr/>
          <p:nvPr userDrawn="1"/>
        </p:nvSpPr>
        <p:spPr>
          <a:xfrm rot="19653363" flipH="1">
            <a:off x="2627705" y="1510575"/>
            <a:ext cx="1128586" cy="7892647"/>
          </a:xfrm>
          <a:custGeom>
            <a:avLst/>
            <a:gdLst>
              <a:gd name="connsiteX0" fmla="*/ 1128586 w 1128586"/>
              <a:gd name="connsiteY0" fmla="*/ 0 h 7892647"/>
              <a:gd name="connsiteX1" fmla="*/ 1 w 1128586"/>
              <a:gd name="connsiteY1" fmla="*/ 717437 h 7892647"/>
              <a:gd name="connsiteX2" fmla="*/ 0 w 1128586"/>
              <a:gd name="connsiteY2" fmla="*/ 7892647 h 7892647"/>
              <a:gd name="connsiteX3" fmla="*/ 1128586 w 1128586"/>
              <a:gd name="connsiteY3" fmla="*/ 7892647 h 7892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8586" h="7892647">
                <a:moveTo>
                  <a:pt x="1128586" y="0"/>
                </a:moveTo>
                <a:lnTo>
                  <a:pt x="1" y="717437"/>
                </a:lnTo>
                <a:lnTo>
                  <a:pt x="0" y="7892647"/>
                </a:lnTo>
                <a:lnTo>
                  <a:pt x="1128586" y="7892647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100000">
                <a:schemeClr val="bg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2" name="任意多边形: 形状 31"/>
          <p:cNvSpPr/>
          <p:nvPr userDrawn="1"/>
        </p:nvSpPr>
        <p:spPr>
          <a:xfrm rot="19653363" flipH="1">
            <a:off x="-805666" y="1105276"/>
            <a:ext cx="11052444" cy="15262484"/>
          </a:xfrm>
          <a:custGeom>
            <a:avLst/>
            <a:gdLst>
              <a:gd name="connsiteX0" fmla="*/ 5637443 w 5637443"/>
              <a:gd name="connsiteY0" fmla="*/ 0 h 7784829"/>
              <a:gd name="connsiteX1" fmla="*/ 5637443 w 5637443"/>
              <a:gd name="connsiteY1" fmla="*/ 7784829 h 7784829"/>
              <a:gd name="connsiteX2" fmla="*/ 722035 w 5637443"/>
              <a:gd name="connsiteY2" fmla="*/ 7784829 h 7784829"/>
              <a:gd name="connsiteX3" fmla="*/ 0 w 5637443"/>
              <a:gd name="connsiteY3" fmla="*/ 6649010 h 7784829"/>
              <a:gd name="connsiteX4" fmla="*/ 3412802 w 5637443"/>
              <a:gd name="connsiteY4" fmla="*/ 6649010 h 7784829"/>
              <a:gd name="connsiteX5" fmla="*/ 3412802 w 5637443"/>
              <a:gd name="connsiteY5" fmla="*/ 1414195 h 7784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37443" h="7784829">
                <a:moveTo>
                  <a:pt x="5637443" y="0"/>
                </a:moveTo>
                <a:lnTo>
                  <a:pt x="5637443" y="7784829"/>
                </a:lnTo>
                <a:lnTo>
                  <a:pt x="722035" y="7784829"/>
                </a:lnTo>
                <a:lnTo>
                  <a:pt x="0" y="6649010"/>
                </a:lnTo>
                <a:lnTo>
                  <a:pt x="3412802" y="6649010"/>
                </a:lnTo>
                <a:lnTo>
                  <a:pt x="3412802" y="1414195"/>
                </a:lnTo>
                <a:close/>
              </a:path>
            </a:pathLst>
          </a:custGeom>
          <a:solidFill>
            <a:schemeClr val="bg1">
              <a:alpha val="13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6" name="任意多边形: 形状 25"/>
          <p:cNvSpPr/>
          <p:nvPr userDrawn="1"/>
        </p:nvSpPr>
        <p:spPr>
          <a:xfrm rot="19653363" flipH="1">
            <a:off x="-921959" y="1324034"/>
            <a:ext cx="11052444" cy="15262484"/>
          </a:xfrm>
          <a:custGeom>
            <a:avLst/>
            <a:gdLst>
              <a:gd name="connsiteX0" fmla="*/ 5637443 w 5637443"/>
              <a:gd name="connsiteY0" fmla="*/ 0 h 7784829"/>
              <a:gd name="connsiteX1" fmla="*/ 5637443 w 5637443"/>
              <a:gd name="connsiteY1" fmla="*/ 7784829 h 7784829"/>
              <a:gd name="connsiteX2" fmla="*/ 722035 w 5637443"/>
              <a:gd name="connsiteY2" fmla="*/ 7784829 h 7784829"/>
              <a:gd name="connsiteX3" fmla="*/ 0 w 5637443"/>
              <a:gd name="connsiteY3" fmla="*/ 6649010 h 7784829"/>
              <a:gd name="connsiteX4" fmla="*/ 3412802 w 5637443"/>
              <a:gd name="connsiteY4" fmla="*/ 6649010 h 7784829"/>
              <a:gd name="connsiteX5" fmla="*/ 3412802 w 5637443"/>
              <a:gd name="connsiteY5" fmla="*/ 1414195 h 7784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37443" h="7784829">
                <a:moveTo>
                  <a:pt x="5637443" y="0"/>
                </a:moveTo>
                <a:lnTo>
                  <a:pt x="5637443" y="7784829"/>
                </a:lnTo>
                <a:lnTo>
                  <a:pt x="722035" y="7784829"/>
                </a:lnTo>
                <a:lnTo>
                  <a:pt x="0" y="6649010"/>
                </a:lnTo>
                <a:lnTo>
                  <a:pt x="3412802" y="6649010"/>
                </a:lnTo>
                <a:lnTo>
                  <a:pt x="3412802" y="1414195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ffectLst>
            <a:innerShdw blurRad="546100" dist="63500" dir="12300000">
              <a:prstClr val="black">
                <a:alpha val="2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任意多边形: 形状 5"/>
          <p:cNvSpPr/>
          <p:nvPr userDrawn="1"/>
        </p:nvSpPr>
        <p:spPr>
          <a:xfrm rot="19653363" flipH="1">
            <a:off x="11376689" y="-2119027"/>
            <a:ext cx="5637443" cy="7784829"/>
          </a:xfrm>
          <a:custGeom>
            <a:avLst/>
            <a:gdLst>
              <a:gd name="connsiteX0" fmla="*/ 5637443 w 5637443"/>
              <a:gd name="connsiteY0" fmla="*/ 0 h 7784829"/>
              <a:gd name="connsiteX1" fmla="*/ 5637443 w 5637443"/>
              <a:gd name="connsiteY1" fmla="*/ 7784829 h 7784829"/>
              <a:gd name="connsiteX2" fmla="*/ 722035 w 5637443"/>
              <a:gd name="connsiteY2" fmla="*/ 7784829 h 7784829"/>
              <a:gd name="connsiteX3" fmla="*/ 0 w 5637443"/>
              <a:gd name="connsiteY3" fmla="*/ 6649010 h 7784829"/>
              <a:gd name="connsiteX4" fmla="*/ 3412802 w 5637443"/>
              <a:gd name="connsiteY4" fmla="*/ 6649010 h 7784829"/>
              <a:gd name="connsiteX5" fmla="*/ 3412802 w 5637443"/>
              <a:gd name="connsiteY5" fmla="*/ 1414195 h 7784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37443" h="7784829">
                <a:moveTo>
                  <a:pt x="5637443" y="0"/>
                </a:moveTo>
                <a:lnTo>
                  <a:pt x="5637443" y="7784829"/>
                </a:lnTo>
                <a:lnTo>
                  <a:pt x="722035" y="7784829"/>
                </a:lnTo>
                <a:lnTo>
                  <a:pt x="0" y="6649010"/>
                </a:lnTo>
                <a:lnTo>
                  <a:pt x="3412802" y="6649010"/>
                </a:lnTo>
                <a:lnTo>
                  <a:pt x="3412802" y="1414195"/>
                </a:lnTo>
                <a:close/>
              </a:path>
            </a:pathLst>
          </a:custGeom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0" name="平行四边形 39"/>
          <p:cNvSpPr/>
          <p:nvPr userDrawn="1"/>
        </p:nvSpPr>
        <p:spPr>
          <a:xfrm flipH="1">
            <a:off x="2592613" y="2272921"/>
            <a:ext cx="559081" cy="446990"/>
          </a:xfrm>
          <a:prstGeom prst="parallelogram">
            <a:avLst>
              <a:gd name="adj" fmla="val 64680"/>
            </a:avLst>
          </a:prstGeom>
          <a:solidFill>
            <a:schemeClr val="accent3">
              <a:alpha val="35000"/>
            </a:schemeClr>
          </a:solidFill>
          <a:ln>
            <a:noFill/>
          </a:ln>
          <a:effectLst>
            <a:outerShdw blurRad="812800" dist="406400" dir="1200000" sx="116000" sy="116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9" name="平行四边形 38"/>
          <p:cNvSpPr/>
          <p:nvPr userDrawn="1"/>
        </p:nvSpPr>
        <p:spPr>
          <a:xfrm flipH="1">
            <a:off x="2946893" y="2272921"/>
            <a:ext cx="804264" cy="446990"/>
          </a:xfrm>
          <a:prstGeom prst="parallelogram">
            <a:avLst>
              <a:gd name="adj" fmla="val 64680"/>
            </a:avLst>
          </a:prstGeom>
          <a:solidFill>
            <a:schemeClr val="accent3"/>
          </a:solidFill>
          <a:ln>
            <a:noFill/>
          </a:ln>
          <a:effectLst>
            <a:outerShdw blurRad="812800" dist="406400" dir="1200000" sx="116000" sy="116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平行四边形 17"/>
          <p:cNvSpPr/>
          <p:nvPr userDrawn="1"/>
        </p:nvSpPr>
        <p:spPr>
          <a:xfrm flipH="1">
            <a:off x="2112134" y="-41134"/>
            <a:ext cx="8242703" cy="2462879"/>
          </a:xfrm>
          <a:prstGeom prst="parallelogram">
            <a:avLst>
              <a:gd name="adj" fmla="val 64680"/>
            </a:avLst>
          </a:prstGeom>
          <a:solidFill>
            <a:schemeClr val="accent3">
              <a:lumMod val="20000"/>
              <a:lumOff val="80000"/>
              <a:alpha val="62000"/>
            </a:schemeClr>
          </a:solidFill>
          <a:ln>
            <a:noFill/>
          </a:ln>
          <a:effectLst>
            <a:outerShdw blurRad="812800" dist="406400" dir="1200000" sx="116000" sy="116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5" name="平行四边形 34"/>
          <p:cNvSpPr/>
          <p:nvPr userDrawn="1"/>
        </p:nvSpPr>
        <p:spPr>
          <a:xfrm flipH="1">
            <a:off x="9118695" y="0"/>
            <a:ext cx="5483984" cy="5219699"/>
          </a:xfrm>
          <a:prstGeom prst="parallelogram">
            <a:avLst>
              <a:gd name="adj" fmla="val 63482"/>
            </a:avLst>
          </a:prstGeom>
          <a:gradFill flip="none" rotWithShape="1">
            <a:gsLst>
              <a:gs pos="0">
                <a:schemeClr val="accent1">
                  <a:alpha val="15000"/>
                </a:schemeClr>
              </a:gs>
              <a:gs pos="100000">
                <a:schemeClr val="accent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6" name="平行四边形 35"/>
          <p:cNvSpPr/>
          <p:nvPr userDrawn="1"/>
        </p:nvSpPr>
        <p:spPr>
          <a:xfrm flipH="1">
            <a:off x="6095922" y="-4248151"/>
            <a:ext cx="8782349" cy="5219699"/>
          </a:xfrm>
          <a:prstGeom prst="parallelogram">
            <a:avLst>
              <a:gd name="adj" fmla="val 63482"/>
            </a:avLst>
          </a:prstGeom>
          <a:gradFill flip="none" rotWithShape="1">
            <a:gsLst>
              <a:gs pos="0">
                <a:schemeClr val="accent1">
                  <a:alpha val="15000"/>
                </a:schemeClr>
              </a:gs>
              <a:gs pos="100000">
                <a:schemeClr val="accent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9" name="任意多边形: 形状 28"/>
          <p:cNvSpPr/>
          <p:nvPr userDrawn="1"/>
        </p:nvSpPr>
        <p:spPr>
          <a:xfrm flipH="1">
            <a:off x="3809213" y="2433401"/>
            <a:ext cx="1590101" cy="1991198"/>
          </a:xfrm>
          <a:custGeom>
            <a:avLst/>
            <a:gdLst>
              <a:gd name="connsiteX0" fmla="*/ 1590101 w 1590101"/>
              <a:gd name="connsiteY0" fmla="*/ 0 h 1991198"/>
              <a:gd name="connsiteX1" fmla="*/ 1287907 w 1590101"/>
              <a:gd name="connsiteY1" fmla="*/ 0 h 1991198"/>
              <a:gd name="connsiteX2" fmla="*/ 0 w 1590101"/>
              <a:gd name="connsiteY2" fmla="*/ 1991198 h 1991198"/>
              <a:gd name="connsiteX3" fmla="*/ 302194 w 1590101"/>
              <a:gd name="connsiteY3" fmla="*/ 1991198 h 1991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90101" h="1991198">
                <a:moveTo>
                  <a:pt x="1590101" y="0"/>
                </a:moveTo>
                <a:lnTo>
                  <a:pt x="1287907" y="0"/>
                </a:lnTo>
                <a:lnTo>
                  <a:pt x="0" y="1991198"/>
                </a:lnTo>
                <a:lnTo>
                  <a:pt x="302194" y="1991198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100000">
                <a:schemeClr val="bg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3" name="Title 7"/>
          <p:cNvSpPr>
            <a:spLocks noGrp="1"/>
          </p:cNvSpPr>
          <p:nvPr>
            <p:ph type="title"/>
          </p:nvPr>
        </p:nvSpPr>
        <p:spPr>
          <a:xfrm>
            <a:off x="3704942" y="146732"/>
            <a:ext cx="5138239" cy="1835566"/>
          </a:xfrm>
          <a:prstGeom prst="rect">
            <a:avLst/>
          </a:prstGeom>
        </p:spPr>
        <p:txBody>
          <a:bodyPr anchor="ctr"/>
          <a:lstStyle>
            <a:lvl1pPr>
              <a:defRPr b="1">
                <a:solidFill>
                  <a:srgbClr val="AA790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4" name="Subtitle 2"/>
          <p:cNvSpPr>
            <a:spLocks noGrp="1"/>
          </p:cNvSpPr>
          <p:nvPr>
            <p:ph type="subTitle" idx="1"/>
          </p:nvPr>
        </p:nvSpPr>
        <p:spPr>
          <a:xfrm>
            <a:off x="3704942" y="1983669"/>
            <a:ext cx="6759972" cy="446989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3200">
                <a:solidFill>
                  <a:srgbClr val="003366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3" name="Rectangle 2"/>
          <p:cNvSpPr/>
          <p:nvPr userDrawn="1"/>
        </p:nvSpPr>
        <p:spPr>
          <a:xfrm>
            <a:off x="-4679599" y="-4289523"/>
            <a:ext cx="23341956" cy="4289523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1" name="Rectangle 30"/>
          <p:cNvSpPr/>
          <p:nvPr userDrawn="1"/>
        </p:nvSpPr>
        <p:spPr>
          <a:xfrm>
            <a:off x="12191999" y="0"/>
            <a:ext cx="6470357" cy="18721706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7" name="Rectangle 36"/>
          <p:cNvSpPr/>
          <p:nvPr userDrawn="1"/>
        </p:nvSpPr>
        <p:spPr>
          <a:xfrm>
            <a:off x="-4679598" y="-1"/>
            <a:ext cx="4679597" cy="18721705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1" name="Rectangle 40"/>
          <p:cNvSpPr/>
          <p:nvPr userDrawn="1"/>
        </p:nvSpPr>
        <p:spPr>
          <a:xfrm>
            <a:off x="0" y="6857999"/>
            <a:ext cx="12191997" cy="11863705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Graphic 17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94407" y="256191"/>
            <a:ext cx="2286000" cy="59934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075 0.04838 L -2.08333E-7 0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31" y="-2431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2000" fill="hold"/>
                                        <p:tgtEl>
                                          <p:spTgt spid="38"/>
                                        </p:tgtEl>
                                      </p:cBhvr>
                                      <p:by x="150000" y="150000"/>
                                      <p:from x="109677" y="109677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0" y="0"/>
            <a:ext cx="3330470" cy="739776"/>
            <a:chOff x="0" y="0"/>
            <a:chExt cx="3330470" cy="739776"/>
          </a:xfrm>
        </p:grpSpPr>
        <p:grpSp>
          <p:nvGrpSpPr>
            <p:cNvPr id="12" name="组合 11"/>
            <p:cNvGrpSpPr/>
            <p:nvPr userDrawn="1"/>
          </p:nvGrpSpPr>
          <p:grpSpPr>
            <a:xfrm>
              <a:off x="142298" y="65071"/>
              <a:ext cx="1182090" cy="630862"/>
              <a:chOff x="6624541" y="159009"/>
              <a:chExt cx="731216" cy="390238"/>
            </a:xfrm>
          </p:grpSpPr>
          <p:sp>
            <p:nvSpPr>
              <p:cNvPr id="13" name="任意多边形 12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4" name="任意多边形 13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gradFill flip="none" rotWithShape="1">
                <a:gsLst>
                  <a:gs pos="29000">
                    <a:schemeClr val="accent1">
                      <a:lumMod val="75000"/>
                    </a:schemeClr>
                  </a:gs>
                  <a:gs pos="57000">
                    <a:schemeClr val="accent1">
                      <a:lumMod val="75000"/>
                      <a:alpha val="0"/>
                    </a:schemeClr>
                  </a:gs>
                </a:gsLst>
                <a:lin ang="2700000" scaled="0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9" name="任意多边形 28"/>
            <p:cNvSpPr/>
            <p:nvPr userDrawn="1"/>
          </p:nvSpPr>
          <p:spPr>
            <a:xfrm>
              <a:off x="0" y="1"/>
              <a:ext cx="2975322" cy="739775"/>
            </a:xfrm>
            <a:custGeom>
              <a:avLst/>
              <a:gdLst>
                <a:gd name="connsiteX0" fmla="*/ 0 w 2975322"/>
                <a:gd name="connsiteY0" fmla="*/ 0 h 739775"/>
                <a:gd name="connsiteX1" fmla="*/ 2975322 w 2975322"/>
                <a:gd name="connsiteY1" fmla="*/ 0 h 739775"/>
                <a:gd name="connsiteX2" fmla="*/ 2852807 w 2975322"/>
                <a:gd name="connsiteY2" fmla="*/ 121704 h 739775"/>
                <a:gd name="connsiteX3" fmla="*/ 794910 w 2975322"/>
                <a:gd name="connsiteY3" fmla="*/ 121704 h 739775"/>
                <a:gd name="connsiteX4" fmla="*/ 225889 w 2975322"/>
                <a:gd name="connsiteY4" fmla="*/ 739775 h 739775"/>
                <a:gd name="connsiteX5" fmla="*/ 0 w 2975322"/>
                <a:gd name="connsiteY5" fmla="*/ 739775 h 73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75322" h="739775">
                  <a:moveTo>
                    <a:pt x="0" y="0"/>
                  </a:moveTo>
                  <a:lnTo>
                    <a:pt x="2975322" y="0"/>
                  </a:lnTo>
                  <a:lnTo>
                    <a:pt x="2852807" y="121704"/>
                  </a:lnTo>
                  <a:lnTo>
                    <a:pt x="794910" y="121704"/>
                  </a:lnTo>
                  <a:lnTo>
                    <a:pt x="225889" y="739775"/>
                  </a:lnTo>
                  <a:lnTo>
                    <a:pt x="0" y="739775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6" name="直角三角形 15"/>
            <p:cNvSpPr/>
            <p:nvPr userDrawn="1"/>
          </p:nvSpPr>
          <p:spPr>
            <a:xfrm flipV="1">
              <a:off x="0" y="0"/>
              <a:ext cx="388144" cy="388144"/>
            </a:xfrm>
            <a:prstGeom prst="rtTriangle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7" name="任意多边形 16"/>
            <p:cNvSpPr/>
            <p:nvPr userDrawn="1"/>
          </p:nvSpPr>
          <p:spPr>
            <a:xfrm>
              <a:off x="2" y="0"/>
              <a:ext cx="606259" cy="252413"/>
            </a:xfrm>
            <a:custGeom>
              <a:avLst/>
              <a:gdLst>
                <a:gd name="connsiteX0" fmla="*/ 0 w 2353883"/>
                <a:gd name="connsiteY0" fmla="*/ 0 h 980028"/>
                <a:gd name="connsiteX1" fmla="*/ 2353883 w 2353883"/>
                <a:gd name="connsiteY1" fmla="*/ 0 h 980028"/>
                <a:gd name="connsiteX2" fmla="*/ 1367320 w 2353883"/>
                <a:gd name="connsiteY2" fmla="*/ 980028 h 980028"/>
                <a:gd name="connsiteX3" fmla="*/ 0 w 2353883"/>
                <a:gd name="connsiteY3" fmla="*/ 980028 h 9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53883" h="980028">
                  <a:moveTo>
                    <a:pt x="0" y="0"/>
                  </a:moveTo>
                  <a:lnTo>
                    <a:pt x="2353883" y="0"/>
                  </a:lnTo>
                  <a:lnTo>
                    <a:pt x="1367320" y="980028"/>
                  </a:lnTo>
                  <a:lnTo>
                    <a:pt x="0" y="980028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8" name="任意多边形 17"/>
            <p:cNvSpPr/>
            <p:nvPr userDrawn="1"/>
          </p:nvSpPr>
          <p:spPr>
            <a:xfrm>
              <a:off x="2034063" y="1"/>
              <a:ext cx="1011871" cy="555880"/>
            </a:xfrm>
            <a:custGeom>
              <a:avLst/>
              <a:gdLst>
                <a:gd name="connsiteX0" fmla="*/ 837397 w 1514221"/>
                <a:gd name="connsiteY0" fmla="*/ 0 h 831850"/>
                <a:gd name="connsiteX1" fmla="*/ 1116227 w 1514221"/>
                <a:gd name="connsiteY1" fmla="*/ 0 h 831850"/>
                <a:gd name="connsiteX2" fmla="*/ 1235391 w 1514221"/>
                <a:gd name="connsiteY2" fmla="*/ 0 h 831850"/>
                <a:gd name="connsiteX3" fmla="*/ 1514221 w 1514221"/>
                <a:gd name="connsiteY3" fmla="*/ 0 h 831850"/>
                <a:gd name="connsiteX4" fmla="*/ 676825 w 1514221"/>
                <a:gd name="connsiteY4" fmla="*/ 831850 h 831850"/>
                <a:gd name="connsiteX5" fmla="*/ 397995 w 1514221"/>
                <a:gd name="connsiteY5" fmla="*/ 831850 h 831850"/>
                <a:gd name="connsiteX6" fmla="*/ 278830 w 1514221"/>
                <a:gd name="connsiteY6" fmla="*/ 831850 h 831850"/>
                <a:gd name="connsiteX7" fmla="*/ 0 w 1514221"/>
                <a:gd name="connsiteY7" fmla="*/ 831850 h 831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14221" h="831850">
                  <a:moveTo>
                    <a:pt x="837397" y="0"/>
                  </a:moveTo>
                  <a:lnTo>
                    <a:pt x="1116227" y="0"/>
                  </a:lnTo>
                  <a:lnTo>
                    <a:pt x="1235391" y="0"/>
                  </a:lnTo>
                  <a:lnTo>
                    <a:pt x="1514221" y="0"/>
                  </a:lnTo>
                  <a:lnTo>
                    <a:pt x="676825" y="831850"/>
                  </a:lnTo>
                  <a:lnTo>
                    <a:pt x="397995" y="831850"/>
                  </a:lnTo>
                  <a:lnTo>
                    <a:pt x="278830" y="831850"/>
                  </a:lnTo>
                  <a:lnTo>
                    <a:pt x="0" y="83185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9" name="任意多边形 18"/>
            <p:cNvSpPr/>
            <p:nvPr userDrawn="1"/>
          </p:nvSpPr>
          <p:spPr>
            <a:xfrm>
              <a:off x="2659732" y="1"/>
              <a:ext cx="670738" cy="446886"/>
            </a:xfrm>
            <a:custGeom>
              <a:avLst/>
              <a:gdLst>
                <a:gd name="connsiteX0" fmla="*/ 552910 w 824374"/>
                <a:gd name="connsiteY0" fmla="*/ 0 h 549247"/>
                <a:gd name="connsiteX1" fmla="*/ 824374 w 824374"/>
                <a:gd name="connsiteY1" fmla="*/ 0 h 549247"/>
                <a:gd name="connsiteX2" fmla="*/ 271464 w 824374"/>
                <a:gd name="connsiteY2" fmla="*/ 549247 h 549247"/>
                <a:gd name="connsiteX3" fmla="*/ 0 w 824374"/>
                <a:gd name="connsiteY3" fmla="*/ 549247 h 549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4374" h="549247">
                  <a:moveTo>
                    <a:pt x="552910" y="0"/>
                  </a:moveTo>
                  <a:lnTo>
                    <a:pt x="824374" y="0"/>
                  </a:lnTo>
                  <a:lnTo>
                    <a:pt x="271464" y="549247"/>
                  </a:lnTo>
                  <a:lnTo>
                    <a:pt x="0" y="549247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21" name="任意多边形 20"/>
          <p:cNvSpPr/>
          <p:nvPr userDrawn="1"/>
        </p:nvSpPr>
        <p:spPr>
          <a:xfrm>
            <a:off x="-339254" y="546773"/>
            <a:ext cx="824374" cy="549247"/>
          </a:xfrm>
          <a:custGeom>
            <a:avLst/>
            <a:gdLst>
              <a:gd name="connsiteX0" fmla="*/ 552910 w 824374"/>
              <a:gd name="connsiteY0" fmla="*/ 0 h 549247"/>
              <a:gd name="connsiteX1" fmla="*/ 824374 w 824374"/>
              <a:gd name="connsiteY1" fmla="*/ 0 h 549247"/>
              <a:gd name="connsiteX2" fmla="*/ 271464 w 824374"/>
              <a:gd name="connsiteY2" fmla="*/ 549247 h 549247"/>
              <a:gd name="connsiteX3" fmla="*/ 0 w 824374"/>
              <a:gd name="connsiteY3" fmla="*/ 549247 h 549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374" h="549247">
                <a:moveTo>
                  <a:pt x="552910" y="0"/>
                </a:moveTo>
                <a:lnTo>
                  <a:pt x="824374" y="0"/>
                </a:lnTo>
                <a:lnTo>
                  <a:pt x="271464" y="549247"/>
                </a:lnTo>
                <a:lnTo>
                  <a:pt x="0" y="549247"/>
                </a:lnTo>
                <a:close/>
              </a:path>
            </a:pathLst>
          </a:custGeom>
          <a:gradFill>
            <a:gsLst>
              <a:gs pos="0">
                <a:schemeClr val="bg1"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2" name="直接连接符 21"/>
          <p:cNvCxnSpPr/>
          <p:nvPr userDrawn="1"/>
        </p:nvCxnSpPr>
        <p:spPr>
          <a:xfrm>
            <a:off x="0" y="843113"/>
            <a:ext cx="11964987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平行四边形 22"/>
          <p:cNvSpPr/>
          <p:nvPr userDrawn="1"/>
        </p:nvSpPr>
        <p:spPr>
          <a:xfrm>
            <a:off x="11798295" y="685489"/>
            <a:ext cx="166692" cy="97239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平行四边形 23"/>
          <p:cNvSpPr/>
          <p:nvPr userDrawn="1"/>
        </p:nvSpPr>
        <p:spPr>
          <a:xfrm>
            <a:off x="11631603" y="685489"/>
            <a:ext cx="166692" cy="97239"/>
          </a:xfrm>
          <a:prstGeom prst="parallelogram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" name="Rectangle 6"/>
          <p:cNvSpPr/>
          <p:nvPr/>
        </p:nvSpPr>
        <p:spPr>
          <a:xfrm flipV="1">
            <a:off x="0" y="6504449"/>
            <a:ext cx="12192000" cy="365124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4896643" y="6476843"/>
            <a:ext cx="2171700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DSA | HKUST(GZ)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106487" y="156576"/>
            <a:ext cx="9336257" cy="6308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defRPr lang="en-US" altLang="en-US" sz="3600" b="1" strike="noStrike" kern="1200" spc="0" baseline="0" dirty="0" smtClean="0">
                <a:solidFill>
                  <a:srgbClr val="003366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838200" y="1371600"/>
            <a:ext cx="10515600" cy="4680000"/>
          </a:xfrm>
          <a:prstGeom prst="rect">
            <a:avLst/>
          </a:prstGeom>
        </p:spPr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685800" indent="-228600">
              <a:buFont typeface="System Font Regular"/>
              <a:buChar char="–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600200" indent="-228600">
              <a:buFont typeface="System Font Regular"/>
              <a:buChar char="–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  <a:endParaRPr lang="en-GB" dirty="0"/>
          </a:p>
          <a:p>
            <a:pPr lvl="1"/>
            <a:r>
              <a:rPr lang="en-GB" dirty="0"/>
              <a:t>Second level</a:t>
            </a:r>
            <a:endParaRPr lang="en-GB" dirty="0"/>
          </a:p>
          <a:p>
            <a:pPr lvl="2"/>
            <a:r>
              <a:rPr lang="en-GB" dirty="0"/>
              <a:t>Third level</a:t>
            </a:r>
            <a:endParaRPr lang="en-GB" dirty="0"/>
          </a:p>
          <a:p>
            <a:pPr lvl="3"/>
            <a:r>
              <a:rPr lang="en-GB" dirty="0"/>
              <a:t>Fourth level</a:t>
            </a:r>
            <a:endParaRPr lang="en-GB" dirty="0"/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3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51772" y="6515381"/>
            <a:ext cx="740228" cy="365125"/>
          </a:xfrm>
          <a:prstGeom prst="rect">
            <a:avLst/>
          </a:prstGeom>
        </p:spPr>
        <p:txBody>
          <a:bodyPr anchor="ctr"/>
          <a:lstStyle>
            <a:lvl1pPr>
              <a:defRPr sz="22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48D484B4-D9FB-CC40-86CD-AFBD26B2E985}" type="slidenum">
              <a:rPr lang="en-US" smtClean="0"/>
            </a:fld>
            <a:endParaRPr lang="en-US" dirty="0"/>
          </a:p>
        </p:txBody>
      </p:sp>
      <p:sp>
        <p:nvSpPr>
          <p:cNvPr id="26" name="文本框 30"/>
          <p:cNvSpPr txBox="1"/>
          <p:nvPr userDrawn="1"/>
        </p:nvSpPr>
        <p:spPr>
          <a:xfrm>
            <a:off x="142298" y="6473952"/>
            <a:ext cx="1278571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Jing Tang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4" name="Graphic 16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42744" y="190354"/>
            <a:ext cx="1645920" cy="43152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0" y="0"/>
            <a:ext cx="3330470" cy="739776"/>
            <a:chOff x="0" y="0"/>
            <a:chExt cx="3330470" cy="739776"/>
          </a:xfrm>
        </p:grpSpPr>
        <p:grpSp>
          <p:nvGrpSpPr>
            <p:cNvPr id="12" name="组合 11"/>
            <p:cNvGrpSpPr/>
            <p:nvPr userDrawn="1"/>
          </p:nvGrpSpPr>
          <p:grpSpPr>
            <a:xfrm>
              <a:off x="142298" y="65071"/>
              <a:ext cx="1182090" cy="630862"/>
              <a:chOff x="6624541" y="159009"/>
              <a:chExt cx="731216" cy="390238"/>
            </a:xfrm>
          </p:grpSpPr>
          <p:sp>
            <p:nvSpPr>
              <p:cNvPr id="13" name="任意多边形 12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4" name="任意多边形 13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gradFill flip="none" rotWithShape="1">
                <a:gsLst>
                  <a:gs pos="29000">
                    <a:schemeClr val="accent1">
                      <a:lumMod val="75000"/>
                    </a:schemeClr>
                  </a:gs>
                  <a:gs pos="57000">
                    <a:schemeClr val="accent1">
                      <a:lumMod val="75000"/>
                      <a:alpha val="0"/>
                    </a:schemeClr>
                  </a:gs>
                </a:gsLst>
                <a:lin ang="2700000" scaled="0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9" name="任意多边形 28"/>
            <p:cNvSpPr/>
            <p:nvPr userDrawn="1"/>
          </p:nvSpPr>
          <p:spPr>
            <a:xfrm>
              <a:off x="0" y="1"/>
              <a:ext cx="2975322" cy="739775"/>
            </a:xfrm>
            <a:custGeom>
              <a:avLst/>
              <a:gdLst>
                <a:gd name="connsiteX0" fmla="*/ 0 w 2975322"/>
                <a:gd name="connsiteY0" fmla="*/ 0 h 739775"/>
                <a:gd name="connsiteX1" fmla="*/ 2975322 w 2975322"/>
                <a:gd name="connsiteY1" fmla="*/ 0 h 739775"/>
                <a:gd name="connsiteX2" fmla="*/ 2852807 w 2975322"/>
                <a:gd name="connsiteY2" fmla="*/ 121704 h 739775"/>
                <a:gd name="connsiteX3" fmla="*/ 794910 w 2975322"/>
                <a:gd name="connsiteY3" fmla="*/ 121704 h 739775"/>
                <a:gd name="connsiteX4" fmla="*/ 225889 w 2975322"/>
                <a:gd name="connsiteY4" fmla="*/ 739775 h 739775"/>
                <a:gd name="connsiteX5" fmla="*/ 0 w 2975322"/>
                <a:gd name="connsiteY5" fmla="*/ 739775 h 73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75322" h="739775">
                  <a:moveTo>
                    <a:pt x="0" y="0"/>
                  </a:moveTo>
                  <a:lnTo>
                    <a:pt x="2975322" y="0"/>
                  </a:lnTo>
                  <a:lnTo>
                    <a:pt x="2852807" y="121704"/>
                  </a:lnTo>
                  <a:lnTo>
                    <a:pt x="794910" y="121704"/>
                  </a:lnTo>
                  <a:lnTo>
                    <a:pt x="225889" y="739775"/>
                  </a:lnTo>
                  <a:lnTo>
                    <a:pt x="0" y="739775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6" name="直角三角形 15"/>
            <p:cNvSpPr/>
            <p:nvPr userDrawn="1"/>
          </p:nvSpPr>
          <p:spPr>
            <a:xfrm flipV="1">
              <a:off x="0" y="0"/>
              <a:ext cx="388144" cy="388144"/>
            </a:xfrm>
            <a:prstGeom prst="rtTriangle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7" name="任意多边形 16"/>
            <p:cNvSpPr/>
            <p:nvPr userDrawn="1"/>
          </p:nvSpPr>
          <p:spPr>
            <a:xfrm>
              <a:off x="2" y="0"/>
              <a:ext cx="606259" cy="252413"/>
            </a:xfrm>
            <a:custGeom>
              <a:avLst/>
              <a:gdLst>
                <a:gd name="connsiteX0" fmla="*/ 0 w 2353883"/>
                <a:gd name="connsiteY0" fmla="*/ 0 h 980028"/>
                <a:gd name="connsiteX1" fmla="*/ 2353883 w 2353883"/>
                <a:gd name="connsiteY1" fmla="*/ 0 h 980028"/>
                <a:gd name="connsiteX2" fmla="*/ 1367320 w 2353883"/>
                <a:gd name="connsiteY2" fmla="*/ 980028 h 980028"/>
                <a:gd name="connsiteX3" fmla="*/ 0 w 2353883"/>
                <a:gd name="connsiteY3" fmla="*/ 980028 h 9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53883" h="980028">
                  <a:moveTo>
                    <a:pt x="0" y="0"/>
                  </a:moveTo>
                  <a:lnTo>
                    <a:pt x="2353883" y="0"/>
                  </a:lnTo>
                  <a:lnTo>
                    <a:pt x="1367320" y="980028"/>
                  </a:lnTo>
                  <a:lnTo>
                    <a:pt x="0" y="980028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8" name="任意多边形 17"/>
            <p:cNvSpPr/>
            <p:nvPr userDrawn="1"/>
          </p:nvSpPr>
          <p:spPr>
            <a:xfrm>
              <a:off x="2034063" y="1"/>
              <a:ext cx="1011871" cy="555880"/>
            </a:xfrm>
            <a:custGeom>
              <a:avLst/>
              <a:gdLst>
                <a:gd name="connsiteX0" fmla="*/ 837397 w 1514221"/>
                <a:gd name="connsiteY0" fmla="*/ 0 h 831850"/>
                <a:gd name="connsiteX1" fmla="*/ 1116227 w 1514221"/>
                <a:gd name="connsiteY1" fmla="*/ 0 h 831850"/>
                <a:gd name="connsiteX2" fmla="*/ 1235391 w 1514221"/>
                <a:gd name="connsiteY2" fmla="*/ 0 h 831850"/>
                <a:gd name="connsiteX3" fmla="*/ 1514221 w 1514221"/>
                <a:gd name="connsiteY3" fmla="*/ 0 h 831850"/>
                <a:gd name="connsiteX4" fmla="*/ 676825 w 1514221"/>
                <a:gd name="connsiteY4" fmla="*/ 831850 h 831850"/>
                <a:gd name="connsiteX5" fmla="*/ 397995 w 1514221"/>
                <a:gd name="connsiteY5" fmla="*/ 831850 h 831850"/>
                <a:gd name="connsiteX6" fmla="*/ 278830 w 1514221"/>
                <a:gd name="connsiteY6" fmla="*/ 831850 h 831850"/>
                <a:gd name="connsiteX7" fmla="*/ 0 w 1514221"/>
                <a:gd name="connsiteY7" fmla="*/ 831850 h 831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14221" h="831850">
                  <a:moveTo>
                    <a:pt x="837397" y="0"/>
                  </a:moveTo>
                  <a:lnTo>
                    <a:pt x="1116227" y="0"/>
                  </a:lnTo>
                  <a:lnTo>
                    <a:pt x="1235391" y="0"/>
                  </a:lnTo>
                  <a:lnTo>
                    <a:pt x="1514221" y="0"/>
                  </a:lnTo>
                  <a:lnTo>
                    <a:pt x="676825" y="831850"/>
                  </a:lnTo>
                  <a:lnTo>
                    <a:pt x="397995" y="831850"/>
                  </a:lnTo>
                  <a:lnTo>
                    <a:pt x="278830" y="831850"/>
                  </a:lnTo>
                  <a:lnTo>
                    <a:pt x="0" y="83185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9" name="任意多边形 18"/>
            <p:cNvSpPr/>
            <p:nvPr userDrawn="1"/>
          </p:nvSpPr>
          <p:spPr>
            <a:xfrm>
              <a:off x="2659732" y="1"/>
              <a:ext cx="670738" cy="446886"/>
            </a:xfrm>
            <a:custGeom>
              <a:avLst/>
              <a:gdLst>
                <a:gd name="connsiteX0" fmla="*/ 552910 w 824374"/>
                <a:gd name="connsiteY0" fmla="*/ 0 h 549247"/>
                <a:gd name="connsiteX1" fmla="*/ 824374 w 824374"/>
                <a:gd name="connsiteY1" fmla="*/ 0 h 549247"/>
                <a:gd name="connsiteX2" fmla="*/ 271464 w 824374"/>
                <a:gd name="connsiteY2" fmla="*/ 549247 h 549247"/>
                <a:gd name="connsiteX3" fmla="*/ 0 w 824374"/>
                <a:gd name="connsiteY3" fmla="*/ 549247 h 549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4374" h="549247">
                  <a:moveTo>
                    <a:pt x="552910" y="0"/>
                  </a:moveTo>
                  <a:lnTo>
                    <a:pt x="824374" y="0"/>
                  </a:lnTo>
                  <a:lnTo>
                    <a:pt x="271464" y="549247"/>
                  </a:lnTo>
                  <a:lnTo>
                    <a:pt x="0" y="549247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21" name="任意多边形 20"/>
          <p:cNvSpPr/>
          <p:nvPr userDrawn="1"/>
        </p:nvSpPr>
        <p:spPr>
          <a:xfrm>
            <a:off x="-339254" y="546773"/>
            <a:ext cx="824374" cy="549247"/>
          </a:xfrm>
          <a:custGeom>
            <a:avLst/>
            <a:gdLst>
              <a:gd name="connsiteX0" fmla="*/ 552910 w 824374"/>
              <a:gd name="connsiteY0" fmla="*/ 0 h 549247"/>
              <a:gd name="connsiteX1" fmla="*/ 824374 w 824374"/>
              <a:gd name="connsiteY1" fmla="*/ 0 h 549247"/>
              <a:gd name="connsiteX2" fmla="*/ 271464 w 824374"/>
              <a:gd name="connsiteY2" fmla="*/ 549247 h 549247"/>
              <a:gd name="connsiteX3" fmla="*/ 0 w 824374"/>
              <a:gd name="connsiteY3" fmla="*/ 549247 h 549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374" h="549247">
                <a:moveTo>
                  <a:pt x="552910" y="0"/>
                </a:moveTo>
                <a:lnTo>
                  <a:pt x="824374" y="0"/>
                </a:lnTo>
                <a:lnTo>
                  <a:pt x="271464" y="549247"/>
                </a:lnTo>
                <a:lnTo>
                  <a:pt x="0" y="549247"/>
                </a:lnTo>
                <a:close/>
              </a:path>
            </a:pathLst>
          </a:custGeom>
          <a:gradFill>
            <a:gsLst>
              <a:gs pos="0">
                <a:schemeClr val="bg1"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2" name="直接连接符 21"/>
          <p:cNvCxnSpPr/>
          <p:nvPr userDrawn="1"/>
        </p:nvCxnSpPr>
        <p:spPr>
          <a:xfrm>
            <a:off x="0" y="843113"/>
            <a:ext cx="11964987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平行四边形 22"/>
          <p:cNvSpPr/>
          <p:nvPr userDrawn="1"/>
        </p:nvSpPr>
        <p:spPr>
          <a:xfrm>
            <a:off x="11798295" y="685489"/>
            <a:ext cx="166692" cy="97239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平行四边形 23"/>
          <p:cNvSpPr/>
          <p:nvPr userDrawn="1"/>
        </p:nvSpPr>
        <p:spPr>
          <a:xfrm>
            <a:off x="11631603" y="685489"/>
            <a:ext cx="166692" cy="97239"/>
          </a:xfrm>
          <a:prstGeom prst="parallelogram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" name="Rectangle 6"/>
          <p:cNvSpPr/>
          <p:nvPr/>
        </p:nvSpPr>
        <p:spPr>
          <a:xfrm flipV="1">
            <a:off x="0" y="6504449"/>
            <a:ext cx="12192000" cy="365124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4896643" y="6476843"/>
            <a:ext cx="2171700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DSA | HKUST(GZ)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106487" y="156576"/>
            <a:ext cx="9336257" cy="6308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defRPr lang="en-US" altLang="en-US" sz="3600" b="1" strike="noStrike" kern="1200" spc="0" baseline="0" dirty="0" smtClean="0">
                <a:solidFill>
                  <a:srgbClr val="003366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51772" y="6515381"/>
            <a:ext cx="740228" cy="365125"/>
          </a:xfrm>
          <a:prstGeom prst="rect">
            <a:avLst/>
          </a:prstGeom>
        </p:spPr>
        <p:txBody>
          <a:bodyPr anchor="ctr"/>
          <a:lstStyle>
            <a:lvl1pPr>
              <a:defRPr sz="22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48D484B4-D9FB-CC40-86CD-AFBD26B2E985}" type="slidenum">
              <a:rPr lang="en-US" smtClean="0"/>
            </a:fld>
            <a:endParaRPr lang="en-US" dirty="0"/>
          </a:p>
        </p:txBody>
      </p:sp>
      <p:sp>
        <p:nvSpPr>
          <p:cNvPr id="25" name="文本框 30"/>
          <p:cNvSpPr txBox="1"/>
          <p:nvPr userDrawn="1"/>
        </p:nvSpPr>
        <p:spPr>
          <a:xfrm>
            <a:off x="142298" y="6473952"/>
            <a:ext cx="1278571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Jing Tang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4" name="Graphic 16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42744" y="190354"/>
            <a:ext cx="1645920" cy="43152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0" y="0"/>
            <a:ext cx="3330470" cy="739776"/>
            <a:chOff x="0" y="0"/>
            <a:chExt cx="3330470" cy="739776"/>
          </a:xfrm>
        </p:grpSpPr>
        <p:grpSp>
          <p:nvGrpSpPr>
            <p:cNvPr id="12" name="组合 11"/>
            <p:cNvGrpSpPr/>
            <p:nvPr userDrawn="1"/>
          </p:nvGrpSpPr>
          <p:grpSpPr>
            <a:xfrm>
              <a:off x="142298" y="65071"/>
              <a:ext cx="1182090" cy="630862"/>
              <a:chOff x="6624541" y="159009"/>
              <a:chExt cx="731216" cy="390238"/>
            </a:xfrm>
          </p:grpSpPr>
          <p:sp>
            <p:nvSpPr>
              <p:cNvPr id="13" name="任意多边形 12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14" name="任意多边形 13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gradFill flip="none" rotWithShape="1">
                <a:gsLst>
                  <a:gs pos="29000">
                    <a:schemeClr val="accent1">
                      <a:lumMod val="75000"/>
                    </a:schemeClr>
                  </a:gs>
                  <a:gs pos="57000">
                    <a:schemeClr val="accent1">
                      <a:lumMod val="75000"/>
                      <a:alpha val="0"/>
                    </a:schemeClr>
                  </a:gs>
                </a:gsLst>
                <a:lin ang="2700000" scaled="0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 dirty="0">
                  <a:latin typeface="Calibri" panose="020F0502020204030204" pitchFamily="34" charset="0"/>
                </a:endParaRPr>
              </a:p>
            </p:txBody>
          </p:sp>
        </p:grpSp>
        <p:sp>
          <p:nvSpPr>
            <p:cNvPr id="29" name="任意多边形 28"/>
            <p:cNvSpPr/>
            <p:nvPr userDrawn="1"/>
          </p:nvSpPr>
          <p:spPr>
            <a:xfrm>
              <a:off x="0" y="1"/>
              <a:ext cx="2975322" cy="739775"/>
            </a:xfrm>
            <a:custGeom>
              <a:avLst/>
              <a:gdLst>
                <a:gd name="connsiteX0" fmla="*/ 0 w 2975322"/>
                <a:gd name="connsiteY0" fmla="*/ 0 h 739775"/>
                <a:gd name="connsiteX1" fmla="*/ 2975322 w 2975322"/>
                <a:gd name="connsiteY1" fmla="*/ 0 h 739775"/>
                <a:gd name="connsiteX2" fmla="*/ 2852807 w 2975322"/>
                <a:gd name="connsiteY2" fmla="*/ 121704 h 739775"/>
                <a:gd name="connsiteX3" fmla="*/ 794910 w 2975322"/>
                <a:gd name="connsiteY3" fmla="*/ 121704 h 739775"/>
                <a:gd name="connsiteX4" fmla="*/ 225889 w 2975322"/>
                <a:gd name="connsiteY4" fmla="*/ 739775 h 739775"/>
                <a:gd name="connsiteX5" fmla="*/ 0 w 2975322"/>
                <a:gd name="connsiteY5" fmla="*/ 739775 h 73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75322" h="739775">
                  <a:moveTo>
                    <a:pt x="0" y="0"/>
                  </a:moveTo>
                  <a:lnTo>
                    <a:pt x="2975322" y="0"/>
                  </a:lnTo>
                  <a:lnTo>
                    <a:pt x="2852807" y="121704"/>
                  </a:lnTo>
                  <a:lnTo>
                    <a:pt x="794910" y="121704"/>
                  </a:lnTo>
                  <a:lnTo>
                    <a:pt x="225889" y="739775"/>
                  </a:lnTo>
                  <a:lnTo>
                    <a:pt x="0" y="739775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6" name="直角三角形 15"/>
            <p:cNvSpPr/>
            <p:nvPr userDrawn="1"/>
          </p:nvSpPr>
          <p:spPr>
            <a:xfrm flipV="1">
              <a:off x="0" y="0"/>
              <a:ext cx="388144" cy="388144"/>
            </a:xfrm>
            <a:prstGeom prst="rtTriangle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7" name="任意多边形 16"/>
            <p:cNvSpPr/>
            <p:nvPr userDrawn="1"/>
          </p:nvSpPr>
          <p:spPr>
            <a:xfrm>
              <a:off x="2" y="0"/>
              <a:ext cx="606259" cy="252413"/>
            </a:xfrm>
            <a:custGeom>
              <a:avLst/>
              <a:gdLst>
                <a:gd name="connsiteX0" fmla="*/ 0 w 2353883"/>
                <a:gd name="connsiteY0" fmla="*/ 0 h 980028"/>
                <a:gd name="connsiteX1" fmla="*/ 2353883 w 2353883"/>
                <a:gd name="connsiteY1" fmla="*/ 0 h 980028"/>
                <a:gd name="connsiteX2" fmla="*/ 1367320 w 2353883"/>
                <a:gd name="connsiteY2" fmla="*/ 980028 h 980028"/>
                <a:gd name="connsiteX3" fmla="*/ 0 w 2353883"/>
                <a:gd name="connsiteY3" fmla="*/ 980028 h 9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53883" h="980028">
                  <a:moveTo>
                    <a:pt x="0" y="0"/>
                  </a:moveTo>
                  <a:lnTo>
                    <a:pt x="2353883" y="0"/>
                  </a:lnTo>
                  <a:lnTo>
                    <a:pt x="1367320" y="980028"/>
                  </a:lnTo>
                  <a:lnTo>
                    <a:pt x="0" y="980028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8" name="任意多边形 17"/>
            <p:cNvSpPr/>
            <p:nvPr userDrawn="1"/>
          </p:nvSpPr>
          <p:spPr>
            <a:xfrm>
              <a:off x="2034063" y="1"/>
              <a:ext cx="1011871" cy="555880"/>
            </a:xfrm>
            <a:custGeom>
              <a:avLst/>
              <a:gdLst>
                <a:gd name="connsiteX0" fmla="*/ 837397 w 1514221"/>
                <a:gd name="connsiteY0" fmla="*/ 0 h 831850"/>
                <a:gd name="connsiteX1" fmla="*/ 1116227 w 1514221"/>
                <a:gd name="connsiteY1" fmla="*/ 0 h 831850"/>
                <a:gd name="connsiteX2" fmla="*/ 1235391 w 1514221"/>
                <a:gd name="connsiteY2" fmla="*/ 0 h 831850"/>
                <a:gd name="connsiteX3" fmla="*/ 1514221 w 1514221"/>
                <a:gd name="connsiteY3" fmla="*/ 0 h 831850"/>
                <a:gd name="connsiteX4" fmla="*/ 676825 w 1514221"/>
                <a:gd name="connsiteY4" fmla="*/ 831850 h 831850"/>
                <a:gd name="connsiteX5" fmla="*/ 397995 w 1514221"/>
                <a:gd name="connsiteY5" fmla="*/ 831850 h 831850"/>
                <a:gd name="connsiteX6" fmla="*/ 278830 w 1514221"/>
                <a:gd name="connsiteY6" fmla="*/ 831850 h 831850"/>
                <a:gd name="connsiteX7" fmla="*/ 0 w 1514221"/>
                <a:gd name="connsiteY7" fmla="*/ 831850 h 831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14221" h="831850">
                  <a:moveTo>
                    <a:pt x="837397" y="0"/>
                  </a:moveTo>
                  <a:lnTo>
                    <a:pt x="1116227" y="0"/>
                  </a:lnTo>
                  <a:lnTo>
                    <a:pt x="1235391" y="0"/>
                  </a:lnTo>
                  <a:lnTo>
                    <a:pt x="1514221" y="0"/>
                  </a:lnTo>
                  <a:lnTo>
                    <a:pt x="676825" y="831850"/>
                  </a:lnTo>
                  <a:lnTo>
                    <a:pt x="397995" y="831850"/>
                  </a:lnTo>
                  <a:lnTo>
                    <a:pt x="278830" y="831850"/>
                  </a:lnTo>
                  <a:lnTo>
                    <a:pt x="0" y="83185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9" name="任意多边形 18"/>
            <p:cNvSpPr/>
            <p:nvPr userDrawn="1"/>
          </p:nvSpPr>
          <p:spPr>
            <a:xfrm>
              <a:off x="2659732" y="1"/>
              <a:ext cx="670738" cy="446886"/>
            </a:xfrm>
            <a:custGeom>
              <a:avLst/>
              <a:gdLst>
                <a:gd name="connsiteX0" fmla="*/ 552910 w 824374"/>
                <a:gd name="connsiteY0" fmla="*/ 0 h 549247"/>
                <a:gd name="connsiteX1" fmla="*/ 824374 w 824374"/>
                <a:gd name="connsiteY1" fmla="*/ 0 h 549247"/>
                <a:gd name="connsiteX2" fmla="*/ 271464 w 824374"/>
                <a:gd name="connsiteY2" fmla="*/ 549247 h 549247"/>
                <a:gd name="connsiteX3" fmla="*/ 0 w 824374"/>
                <a:gd name="connsiteY3" fmla="*/ 549247 h 549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4374" h="549247">
                  <a:moveTo>
                    <a:pt x="552910" y="0"/>
                  </a:moveTo>
                  <a:lnTo>
                    <a:pt x="824374" y="0"/>
                  </a:lnTo>
                  <a:lnTo>
                    <a:pt x="271464" y="549247"/>
                  </a:lnTo>
                  <a:lnTo>
                    <a:pt x="0" y="549247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</p:grpSp>
      <p:sp>
        <p:nvSpPr>
          <p:cNvPr id="21" name="任意多边形 20"/>
          <p:cNvSpPr/>
          <p:nvPr userDrawn="1"/>
        </p:nvSpPr>
        <p:spPr>
          <a:xfrm>
            <a:off x="-339254" y="546773"/>
            <a:ext cx="824374" cy="549247"/>
          </a:xfrm>
          <a:custGeom>
            <a:avLst/>
            <a:gdLst>
              <a:gd name="connsiteX0" fmla="*/ 552910 w 824374"/>
              <a:gd name="connsiteY0" fmla="*/ 0 h 549247"/>
              <a:gd name="connsiteX1" fmla="*/ 824374 w 824374"/>
              <a:gd name="connsiteY1" fmla="*/ 0 h 549247"/>
              <a:gd name="connsiteX2" fmla="*/ 271464 w 824374"/>
              <a:gd name="connsiteY2" fmla="*/ 549247 h 549247"/>
              <a:gd name="connsiteX3" fmla="*/ 0 w 824374"/>
              <a:gd name="connsiteY3" fmla="*/ 549247 h 549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374" h="549247">
                <a:moveTo>
                  <a:pt x="552910" y="0"/>
                </a:moveTo>
                <a:lnTo>
                  <a:pt x="824374" y="0"/>
                </a:lnTo>
                <a:lnTo>
                  <a:pt x="271464" y="549247"/>
                </a:lnTo>
                <a:lnTo>
                  <a:pt x="0" y="549247"/>
                </a:lnTo>
                <a:close/>
              </a:path>
            </a:pathLst>
          </a:custGeom>
          <a:gradFill>
            <a:gsLst>
              <a:gs pos="0">
                <a:schemeClr val="bg1"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dirty="0">
              <a:latin typeface="Calibri" panose="020F0502020204030204" pitchFamily="34" charset="0"/>
            </a:endParaRPr>
          </a:p>
        </p:txBody>
      </p:sp>
      <p:cxnSp>
        <p:nvCxnSpPr>
          <p:cNvPr id="22" name="直接连接符 21"/>
          <p:cNvCxnSpPr/>
          <p:nvPr userDrawn="1"/>
        </p:nvCxnSpPr>
        <p:spPr>
          <a:xfrm>
            <a:off x="0" y="843113"/>
            <a:ext cx="11964987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平行四边形 22"/>
          <p:cNvSpPr/>
          <p:nvPr userDrawn="1"/>
        </p:nvSpPr>
        <p:spPr>
          <a:xfrm>
            <a:off x="11798295" y="685489"/>
            <a:ext cx="166692" cy="97239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24" name="平行四边形 23"/>
          <p:cNvSpPr/>
          <p:nvPr userDrawn="1"/>
        </p:nvSpPr>
        <p:spPr>
          <a:xfrm>
            <a:off x="11631603" y="685489"/>
            <a:ext cx="166692" cy="97239"/>
          </a:xfrm>
          <a:prstGeom prst="parallelogram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28" name="Rectangle 6"/>
          <p:cNvSpPr/>
          <p:nvPr/>
        </p:nvSpPr>
        <p:spPr>
          <a:xfrm flipV="1">
            <a:off x="0" y="6504449"/>
            <a:ext cx="12192000" cy="365124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4896643" y="6476843"/>
            <a:ext cx="2171700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DSA | HKUST(GZ)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51772" y="6515381"/>
            <a:ext cx="740228" cy="365125"/>
          </a:xfrm>
          <a:prstGeom prst="rect">
            <a:avLst/>
          </a:prstGeom>
        </p:spPr>
        <p:txBody>
          <a:bodyPr anchor="ctr"/>
          <a:lstStyle>
            <a:lvl1pPr>
              <a:defRPr sz="22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48D484B4-D9FB-CC40-86CD-AFBD26B2E985}" type="slidenum">
              <a:rPr lang="en-US" smtClean="0"/>
            </a:fld>
            <a:endParaRPr lang="en-US" dirty="0"/>
          </a:p>
        </p:txBody>
      </p:sp>
      <p:sp>
        <p:nvSpPr>
          <p:cNvPr id="25" name="文本框 30"/>
          <p:cNvSpPr txBox="1"/>
          <p:nvPr userDrawn="1"/>
        </p:nvSpPr>
        <p:spPr>
          <a:xfrm>
            <a:off x="142298" y="6473952"/>
            <a:ext cx="1278571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Jing Tang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3" name="Graphic 16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42744" y="190354"/>
            <a:ext cx="1645920" cy="43152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0" y="0"/>
            <a:ext cx="3330470" cy="739776"/>
            <a:chOff x="0" y="0"/>
            <a:chExt cx="3330470" cy="739776"/>
          </a:xfrm>
        </p:grpSpPr>
        <p:grpSp>
          <p:nvGrpSpPr>
            <p:cNvPr id="12" name="组合 11"/>
            <p:cNvGrpSpPr/>
            <p:nvPr userDrawn="1"/>
          </p:nvGrpSpPr>
          <p:grpSpPr>
            <a:xfrm>
              <a:off x="142298" y="65071"/>
              <a:ext cx="1182090" cy="630862"/>
              <a:chOff x="6624541" y="159009"/>
              <a:chExt cx="731216" cy="390238"/>
            </a:xfrm>
          </p:grpSpPr>
          <p:sp>
            <p:nvSpPr>
              <p:cNvPr id="13" name="任意多边形 12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14" name="任意多边形 13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gradFill flip="none" rotWithShape="1">
                <a:gsLst>
                  <a:gs pos="29000">
                    <a:schemeClr val="accent1">
                      <a:lumMod val="75000"/>
                    </a:schemeClr>
                  </a:gs>
                  <a:gs pos="57000">
                    <a:schemeClr val="accent1">
                      <a:lumMod val="75000"/>
                      <a:alpha val="0"/>
                    </a:schemeClr>
                  </a:gs>
                </a:gsLst>
                <a:lin ang="2700000" scaled="0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 dirty="0">
                  <a:latin typeface="Calibri" panose="020F0502020204030204" pitchFamily="34" charset="0"/>
                </a:endParaRPr>
              </a:p>
            </p:txBody>
          </p:sp>
        </p:grpSp>
        <p:sp>
          <p:nvSpPr>
            <p:cNvPr id="29" name="任意多边形 28"/>
            <p:cNvSpPr/>
            <p:nvPr userDrawn="1"/>
          </p:nvSpPr>
          <p:spPr>
            <a:xfrm>
              <a:off x="0" y="1"/>
              <a:ext cx="2975322" cy="739775"/>
            </a:xfrm>
            <a:custGeom>
              <a:avLst/>
              <a:gdLst>
                <a:gd name="connsiteX0" fmla="*/ 0 w 2975322"/>
                <a:gd name="connsiteY0" fmla="*/ 0 h 739775"/>
                <a:gd name="connsiteX1" fmla="*/ 2975322 w 2975322"/>
                <a:gd name="connsiteY1" fmla="*/ 0 h 739775"/>
                <a:gd name="connsiteX2" fmla="*/ 2852807 w 2975322"/>
                <a:gd name="connsiteY2" fmla="*/ 121704 h 739775"/>
                <a:gd name="connsiteX3" fmla="*/ 794910 w 2975322"/>
                <a:gd name="connsiteY3" fmla="*/ 121704 h 739775"/>
                <a:gd name="connsiteX4" fmla="*/ 225889 w 2975322"/>
                <a:gd name="connsiteY4" fmla="*/ 739775 h 739775"/>
                <a:gd name="connsiteX5" fmla="*/ 0 w 2975322"/>
                <a:gd name="connsiteY5" fmla="*/ 739775 h 73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75322" h="739775">
                  <a:moveTo>
                    <a:pt x="0" y="0"/>
                  </a:moveTo>
                  <a:lnTo>
                    <a:pt x="2975322" y="0"/>
                  </a:lnTo>
                  <a:lnTo>
                    <a:pt x="2852807" y="121704"/>
                  </a:lnTo>
                  <a:lnTo>
                    <a:pt x="794910" y="121704"/>
                  </a:lnTo>
                  <a:lnTo>
                    <a:pt x="225889" y="739775"/>
                  </a:lnTo>
                  <a:lnTo>
                    <a:pt x="0" y="739775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6" name="直角三角形 15"/>
            <p:cNvSpPr/>
            <p:nvPr userDrawn="1"/>
          </p:nvSpPr>
          <p:spPr>
            <a:xfrm flipV="1">
              <a:off x="0" y="0"/>
              <a:ext cx="388144" cy="388144"/>
            </a:xfrm>
            <a:prstGeom prst="rtTriangle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7" name="任意多边形 16"/>
            <p:cNvSpPr/>
            <p:nvPr userDrawn="1"/>
          </p:nvSpPr>
          <p:spPr>
            <a:xfrm>
              <a:off x="2" y="0"/>
              <a:ext cx="606259" cy="252413"/>
            </a:xfrm>
            <a:custGeom>
              <a:avLst/>
              <a:gdLst>
                <a:gd name="connsiteX0" fmla="*/ 0 w 2353883"/>
                <a:gd name="connsiteY0" fmla="*/ 0 h 980028"/>
                <a:gd name="connsiteX1" fmla="*/ 2353883 w 2353883"/>
                <a:gd name="connsiteY1" fmla="*/ 0 h 980028"/>
                <a:gd name="connsiteX2" fmla="*/ 1367320 w 2353883"/>
                <a:gd name="connsiteY2" fmla="*/ 980028 h 980028"/>
                <a:gd name="connsiteX3" fmla="*/ 0 w 2353883"/>
                <a:gd name="connsiteY3" fmla="*/ 980028 h 9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53883" h="980028">
                  <a:moveTo>
                    <a:pt x="0" y="0"/>
                  </a:moveTo>
                  <a:lnTo>
                    <a:pt x="2353883" y="0"/>
                  </a:lnTo>
                  <a:lnTo>
                    <a:pt x="1367320" y="980028"/>
                  </a:lnTo>
                  <a:lnTo>
                    <a:pt x="0" y="980028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8" name="任意多边形 17"/>
            <p:cNvSpPr/>
            <p:nvPr userDrawn="1"/>
          </p:nvSpPr>
          <p:spPr>
            <a:xfrm>
              <a:off x="2034063" y="1"/>
              <a:ext cx="1011871" cy="555880"/>
            </a:xfrm>
            <a:custGeom>
              <a:avLst/>
              <a:gdLst>
                <a:gd name="connsiteX0" fmla="*/ 837397 w 1514221"/>
                <a:gd name="connsiteY0" fmla="*/ 0 h 831850"/>
                <a:gd name="connsiteX1" fmla="*/ 1116227 w 1514221"/>
                <a:gd name="connsiteY1" fmla="*/ 0 h 831850"/>
                <a:gd name="connsiteX2" fmla="*/ 1235391 w 1514221"/>
                <a:gd name="connsiteY2" fmla="*/ 0 h 831850"/>
                <a:gd name="connsiteX3" fmla="*/ 1514221 w 1514221"/>
                <a:gd name="connsiteY3" fmla="*/ 0 h 831850"/>
                <a:gd name="connsiteX4" fmla="*/ 676825 w 1514221"/>
                <a:gd name="connsiteY4" fmla="*/ 831850 h 831850"/>
                <a:gd name="connsiteX5" fmla="*/ 397995 w 1514221"/>
                <a:gd name="connsiteY5" fmla="*/ 831850 h 831850"/>
                <a:gd name="connsiteX6" fmla="*/ 278830 w 1514221"/>
                <a:gd name="connsiteY6" fmla="*/ 831850 h 831850"/>
                <a:gd name="connsiteX7" fmla="*/ 0 w 1514221"/>
                <a:gd name="connsiteY7" fmla="*/ 831850 h 831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14221" h="831850">
                  <a:moveTo>
                    <a:pt x="837397" y="0"/>
                  </a:moveTo>
                  <a:lnTo>
                    <a:pt x="1116227" y="0"/>
                  </a:lnTo>
                  <a:lnTo>
                    <a:pt x="1235391" y="0"/>
                  </a:lnTo>
                  <a:lnTo>
                    <a:pt x="1514221" y="0"/>
                  </a:lnTo>
                  <a:lnTo>
                    <a:pt x="676825" y="831850"/>
                  </a:lnTo>
                  <a:lnTo>
                    <a:pt x="397995" y="831850"/>
                  </a:lnTo>
                  <a:lnTo>
                    <a:pt x="278830" y="831850"/>
                  </a:lnTo>
                  <a:lnTo>
                    <a:pt x="0" y="83185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9" name="任意多边形 18"/>
            <p:cNvSpPr/>
            <p:nvPr userDrawn="1"/>
          </p:nvSpPr>
          <p:spPr>
            <a:xfrm>
              <a:off x="2659732" y="1"/>
              <a:ext cx="670738" cy="446886"/>
            </a:xfrm>
            <a:custGeom>
              <a:avLst/>
              <a:gdLst>
                <a:gd name="connsiteX0" fmla="*/ 552910 w 824374"/>
                <a:gd name="connsiteY0" fmla="*/ 0 h 549247"/>
                <a:gd name="connsiteX1" fmla="*/ 824374 w 824374"/>
                <a:gd name="connsiteY1" fmla="*/ 0 h 549247"/>
                <a:gd name="connsiteX2" fmla="*/ 271464 w 824374"/>
                <a:gd name="connsiteY2" fmla="*/ 549247 h 549247"/>
                <a:gd name="connsiteX3" fmla="*/ 0 w 824374"/>
                <a:gd name="connsiteY3" fmla="*/ 549247 h 549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4374" h="549247">
                  <a:moveTo>
                    <a:pt x="552910" y="0"/>
                  </a:moveTo>
                  <a:lnTo>
                    <a:pt x="824374" y="0"/>
                  </a:lnTo>
                  <a:lnTo>
                    <a:pt x="271464" y="549247"/>
                  </a:lnTo>
                  <a:lnTo>
                    <a:pt x="0" y="549247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</p:grpSp>
      <p:sp>
        <p:nvSpPr>
          <p:cNvPr id="21" name="任意多边形 20"/>
          <p:cNvSpPr/>
          <p:nvPr userDrawn="1"/>
        </p:nvSpPr>
        <p:spPr>
          <a:xfrm>
            <a:off x="-339254" y="546773"/>
            <a:ext cx="824374" cy="549247"/>
          </a:xfrm>
          <a:custGeom>
            <a:avLst/>
            <a:gdLst>
              <a:gd name="connsiteX0" fmla="*/ 552910 w 824374"/>
              <a:gd name="connsiteY0" fmla="*/ 0 h 549247"/>
              <a:gd name="connsiteX1" fmla="*/ 824374 w 824374"/>
              <a:gd name="connsiteY1" fmla="*/ 0 h 549247"/>
              <a:gd name="connsiteX2" fmla="*/ 271464 w 824374"/>
              <a:gd name="connsiteY2" fmla="*/ 549247 h 549247"/>
              <a:gd name="connsiteX3" fmla="*/ 0 w 824374"/>
              <a:gd name="connsiteY3" fmla="*/ 549247 h 549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374" h="549247">
                <a:moveTo>
                  <a:pt x="552910" y="0"/>
                </a:moveTo>
                <a:lnTo>
                  <a:pt x="824374" y="0"/>
                </a:lnTo>
                <a:lnTo>
                  <a:pt x="271464" y="549247"/>
                </a:lnTo>
                <a:lnTo>
                  <a:pt x="0" y="549247"/>
                </a:lnTo>
                <a:close/>
              </a:path>
            </a:pathLst>
          </a:custGeom>
          <a:gradFill>
            <a:gsLst>
              <a:gs pos="0">
                <a:schemeClr val="bg1"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dirty="0">
              <a:latin typeface="Calibri" panose="020F0502020204030204" pitchFamily="34" charset="0"/>
            </a:endParaRPr>
          </a:p>
        </p:txBody>
      </p:sp>
      <p:cxnSp>
        <p:nvCxnSpPr>
          <p:cNvPr id="22" name="直接连接符 21"/>
          <p:cNvCxnSpPr/>
          <p:nvPr userDrawn="1"/>
        </p:nvCxnSpPr>
        <p:spPr>
          <a:xfrm>
            <a:off x="0" y="843113"/>
            <a:ext cx="11964987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平行四边形 22"/>
          <p:cNvSpPr/>
          <p:nvPr userDrawn="1"/>
        </p:nvSpPr>
        <p:spPr>
          <a:xfrm>
            <a:off x="11798295" y="685489"/>
            <a:ext cx="166692" cy="97239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24" name="平行四边形 23"/>
          <p:cNvSpPr/>
          <p:nvPr userDrawn="1"/>
        </p:nvSpPr>
        <p:spPr>
          <a:xfrm>
            <a:off x="11631603" y="685489"/>
            <a:ext cx="166692" cy="97239"/>
          </a:xfrm>
          <a:prstGeom prst="parallelogram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28" name="Rectangle 6"/>
          <p:cNvSpPr/>
          <p:nvPr/>
        </p:nvSpPr>
        <p:spPr>
          <a:xfrm flipV="1">
            <a:off x="0" y="6504449"/>
            <a:ext cx="12192000" cy="365124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4896643" y="6476843"/>
            <a:ext cx="2171700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DSA | HKUST(GZ)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51772" y="6515381"/>
            <a:ext cx="740228" cy="365125"/>
          </a:xfrm>
          <a:prstGeom prst="rect">
            <a:avLst/>
          </a:prstGeom>
        </p:spPr>
        <p:txBody>
          <a:bodyPr anchor="ctr"/>
          <a:lstStyle>
            <a:lvl1pPr>
              <a:defRPr sz="22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48D484B4-D9FB-CC40-86CD-AFBD26B2E985}" type="slidenum">
              <a:rPr lang="en-US" smtClean="0"/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2685034"/>
            <a:ext cx="12192000" cy="1675309"/>
          </a:xfrm>
          <a:prstGeom prst="rect">
            <a:avLst/>
          </a:prstGeom>
          <a:solidFill>
            <a:srgbClr val="003366"/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25" name="文本框 30"/>
          <p:cNvSpPr txBox="1"/>
          <p:nvPr userDrawn="1"/>
        </p:nvSpPr>
        <p:spPr>
          <a:xfrm>
            <a:off x="142298" y="6473952"/>
            <a:ext cx="1278571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Jing Tang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4" name="Graphic 16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42744" y="190354"/>
            <a:ext cx="1645920" cy="43152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98924" y="914518"/>
            <a:ext cx="9800211" cy="2570731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198924" y="3560859"/>
            <a:ext cx="9800211" cy="147259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635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8235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12063" y="6315214"/>
            <a:ext cx="2700278" cy="316841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425" y="6315214"/>
            <a:ext cx="3960409" cy="316841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878516" y="6315214"/>
            <a:ext cx="2700278" cy="316841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0"/>
            <a:ext cx="12196761" cy="6858001"/>
          </a:xfrm>
          <a:prstGeom prst="rect">
            <a:avLst/>
          </a:prstGeom>
          <a:gradFill>
            <a:gsLst>
              <a:gs pos="33000">
                <a:srgbClr val="FFFFFF">
                  <a:alpha val="89000"/>
                </a:srgbClr>
              </a:gs>
              <a:gs pos="7000">
                <a:schemeClr val="bg1"/>
              </a:gs>
              <a:gs pos="67000">
                <a:schemeClr val="bg1">
                  <a:alpha val="55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pic>
        <p:nvPicPr>
          <p:cNvPr id="24" name="图片 3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43" r="6443"/>
          <a:stretch>
            <a:fillRect/>
          </a:stretch>
        </p:blipFill>
        <p:spPr>
          <a:xfrm>
            <a:off x="0" y="0"/>
            <a:ext cx="12196761" cy="6858000"/>
          </a:xfrm>
          <a:prstGeom prst="rect">
            <a:avLst/>
          </a:prstGeom>
        </p:spPr>
      </p:pic>
      <p:sp>
        <p:nvSpPr>
          <p:cNvPr id="4" name="任意多边形: 形状 3"/>
          <p:cNvSpPr/>
          <p:nvPr userDrawn="1"/>
        </p:nvSpPr>
        <p:spPr>
          <a:xfrm rot="1946637">
            <a:off x="11291772" y="4484088"/>
            <a:ext cx="1342588" cy="2965475"/>
          </a:xfrm>
          <a:custGeom>
            <a:avLst/>
            <a:gdLst>
              <a:gd name="connsiteX0" fmla="*/ 0 w 1342588"/>
              <a:gd name="connsiteY0" fmla="*/ 0 h 2965475"/>
              <a:gd name="connsiteX1" fmla="*/ 1342588 w 1342588"/>
              <a:gd name="connsiteY1" fmla="*/ 2111997 h 2965475"/>
              <a:gd name="connsiteX2" fmla="*/ 0 w 1342588"/>
              <a:gd name="connsiteY2" fmla="*/ 2965475 h 2965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42588" h="2965475">
                <a:moveTo>
                  <a:pt x="0" y="0"/>
                </a:moveTo>
                <a:lnTo>
                  <a:pt x="1342588" y="2111997"/>
                </a:lnTo>
                <a:lnTo>
                  <a:pt x="0" y="296547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80" name="任意多边形: 形状 79"/>
          <p:cNvSpPr/>
          <p:nvPr userDrawn="1"/>
        </p:nvSpPr>
        <p:spPr>
          <a:xfrm>
            <a:off x="1" y="1"/>
            <a:ext cx="5781347" cy="6857999"/>
          </a:xfrm>
          <a:custGeom>
            <a:avLst/>
            <a:gdLst>
              <a:gd name="connsiteX0" fmla="*/ 0 w 5781347"/>
              <a:gd name="connsiteY0" fmla="*/ 0 h 6857999"/>
              <a:gd name="connsiteX1" fmla="*/ 5781347 w 5781347"/>
              <a:gd name="connsiteY1" fmla="*/ 0 h 6857999"/>
              <a:gd name="connsiteX2" fmla="*/ 1450589 w 5781347"/>
              <a:gd name="connsiteY2" fmla="*/ 6857999 h 6857999"/>
              <a:gd name="connsiteX3" fmla="*/ 0 w 5781347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1347" h="6857999">
                <a:moveTo>
                  <a:pt x="0" y="0"/>
                </a:moveTo>
                <a:lnTo>
                  <a:pt x="5781347" y="0"/>
                </a:lnTo>
                <a:lnTo>
                  <a:pt x="1450589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9" name="任意多边形: 形状 78"/>
          <p:cNvSpPr/>
          <p:nvPr userDrawn="1"/>
        </p:nvSpPr>
        <p:spPr>
          <a:xfrm rot="1946637">
            <a:off x="-720317" y="-1899824"/>
            <a:ext cx="4902793" cy="7492316"/>
          </a:xfrm>
          <a:custGeom>
            <a:avLst/>
            <a:gdLst>
              <a:gd name="connsiteX0" fmla="*/ 0 w 4902793"/>
              <a:gd name="connsiteY0" fmla="*/ 3116685 h 7492316"/>
              <a:gd name="connsiteX1" fmla="*/ 4902793 w 4902793"/>
              <a:gd name="connsiteY1" fmla="*/ 0 h 7492316"/>
              <a:gd name="connsiteX2" fmla="*/ 4902793 w 4902793"/>
              <a:gd name="connsiteY2" fmla="*/ 7492316 h 7492316"/>
              <a:gd name="connsiteX3" fmla="*/ 2781570 w 4902793"/>
              <a:gd name="connsiteY3" fmla="*/ 7492316 h 7492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02793" h="7492316">
                <a:moveTo>
                  <a:pt x="0" y="3116685"/>
                </a:moveTo>
                <a:lnTo>
                  <a:pt x="4902793" y="0"/>
                </a:lnTo>
                <a:lnTo>
                  <a:pt x="4902793" y="7492316"/>
                </a:lnTo>
                <a:lnTo>
                  <a:pt x="2781570" y="7492316"/>
                </a:lnTo>
                <a:close/>
              </a:path>
            </a:pathLst>
          </a:custGeom>
          <a:solidFill>
            <a:schemeClr val="accent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" name="任意多边形: 形状 6"/>
          <p:cNvSpPr/>
          <p:nvPr userDrawn="1"/>
        </p:nvSpPr>
        <p:spPr>
          <a:xfrm rot="1946637">
            <a:off x="-1004883" y="3894140"/>
            <a:ext cx="3917268" cy="185603"/>
          </a:xfrm>
          <a:custGeom>
            <a:avLst/>
            <a:gdLst>
              <a:gd name="connsiteX0" fmla="*/ 0 w 3917268"/>
              <a:gd name="connsiteY0" fmla="*/ 0 h 185603"/>
              <a:gd name="connsiteX1" fmla="*/ 3917268 w 3917268"/>
              <a:gd name="connsiteY1" fmla="*/ 0 h 185603"/>
              <a:gd name="connsiteX2" fmla="*/ 3917268 w 3917268"/>
              <a:gd name="connsiteY2" fmla="*/ 185603 h 185603"/>
              <a:gd name="connsiteX3" fmla="*/ 117987 w 3917268"/>
              <a:gd name="connsiteY3" fmla="*/ 185603 h 185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17268" h="185603">
                <a:moveTo>
                  <a:pt x="0" y="0"/>
                </a:moveTo>
                <a:lnTo>
                  <a:pt x="3917268" y="0"/>
                </a:lnTo>
                <a:lnTo>
                  <a:pt x="3917268" y="185603"/>
                </a:lnTo>
                <a:lnTo>
                  <a:pt x="117987" y="185603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66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7" name="任意多边形: 形状 76"/>
          <p:cNvSpPr/>
          <p:nvPr userDrawn="1"/>
        </p:nvSpPr>
        <p:spPr>
          <a:xfrm rot="1946637">
            <a:off x="243137" y="-1618737"/>
            <a:ext cx="4301549" cy="5957100"/>
          </a:xfrm>
          <a:custGeom>
            <a:avLst/>
            <a:gdLst>
              <a:gd name="connsiteX0" fmla="*/ 2401963 w 4301549"/>
              <a:gd name="connsiteY0" fmla="*/ 1207559 h 5957100"/>
              <a:gd name="connsiteX1" fmla="*/ 4301548 w 4301549"/>
              <a:gd name="connsiteY1" fmla="*/ 0 h 5957100"/>
              <a:gd name="connsiteX2" fmla="*/ 4301549 w 4301549"/>
              <a:gd name="connsiteY2" fmla="*/ 5957100 h 5957100"/>
              <a:gd name="connsiteX3" fmla="*/ 1207559 w 4301549"/>
              <a:gd name="connsiteY3" fmla="*/ 5957100 h 5957100"/>
              <a:gd name="connsiteX4" fmla="*/ 0 w 4301549"/>
              <a:gd name="connsiteY4" fmla="*/ 4057513 h 5957100"/>
              <a:gd name="connsiteX5" fmla="*/ 2401963 w 4301549"/>
              <a:gd name="connsiteY5" fmla="*/ 4057513 h 5957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01549" h="5957100">
                <a:moveTo>
                  <a:pt x="2401963" y="1207559"/>
                </a:moveTo>
                <a:lnTo>
                  <a:pt x="4301548" y="0"/>
                </a:lnTo>
                <a:lnTo>
                  <a:pt x="4301549" y="5957100"/>
                </a:lnTo>
                <a:lnTo>
                  <a:pt x="1207559" y="5957100"/>
                </a:lnTo>
                <a:lnTo>
                  <a:pt x="0" y="4057513"/>
                </a:lnTo>
                <a:lnTo>
                  <a:pt x="2401963" y="4057513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43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81" name="任意多边形: 形状 80"/>
          <p:cNvSpPr/>
          <p:nvPr userDrawn="1"/>
        </p:nvSpPr>
        <p:spPr>
          <a:xfrm flipH="1">
            <a:off x="0" y="2624220"/>
            <a:ext cx="12192000" cy="2383200"/>
          </a:xfrm>
          <a:custGeom>
            <a:avLst/>
            <a:gdLst>
              <a:gd name="connsiteX0" fmla="*/ 12192000 w 12192000"/>
              <a:gd name="connsiteY0" fmla="*/ 0 h 2383200"/>
              <a:gd name="connsiteX1" fmla="*/ 11953021 w 12192000"/>
              <a:gd name="connsiteY1" fmla="*/ 0 h 2383200"/>
              <a:gd name="connsiteX2" fmla="*/ 537341 w 12192000"/>
              <a:gd name="connsiteY2" fmla="*/ 0 h 2383200"/>
              <a:gd name="connsiteX3" fmla="*/ 0 w 12192000"/>
              <a:gd name="connsiteY3" fmla="*/ 0 h 2383200"/>
              <a:gd name="connsiteX4" fmla="*/ 0 w 12192000"/>
              <a:gd name="connsiteY4" fmla="*/ 2383200 h 2383200"/>
              <a:gd name="connsiteX5" fmla="*/ 537341 w 12192000"/>
              <a:gd name="connsiteY5" fmla="*/ 2383200 h 2383200"/>
              <a:gd name="connsiteX6" fmla="*/ 8212875 w 12192000"/>
              <a:gd name="connsiteY6" fmla="*/ 2383200 h 2383200"/>
              <a:gd name="connsiteX7" fmla="*/ 8750216 w 12192000"/>
              <a:gd name="connsiteY7" fmla="*/ 2383200 h 2383200"/>
              <a:gd name="connsiteX8" fmla="*/ 12192000 w 12192000"/>
              <a:gd name="connsiteY8" fmla="*/ 190115 h 238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2383200">
                <a:moveTo>
                  <a:pt x="12192000" y="0"/>
                </a:moveTo>
                <a:lnTo>
                  <a:pt x="11953021" y="0"/>
                </a:lnTo>
                <a:lnTo>
                  <a:pt x="537341" y="0"/>
                </a:lnTo>
                <a:lnTo>
                  <a:pt x="0" y="0"/>
                </a:lnTo>
                <a:lnTo>
                  <a:pt x="0" y="2383200"/>
                </a:lnTo>
                <a:lnTo>
                  <a:pt x="537341" y="2383200"/>
                </a:lnTo>
                <a:lnTo>
                  <a:pt x="8212875" y="2383200"/>
                </a:lnTo>
                <a:lnTo>
                  <a:pt x="8750216" y="2383200"/>
                </a:lnTo>
                <a:lnTo>
                  <a:pt x="12192000" y="190115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  <a:alpha val="70000"/>
            </a:schemeClr>
          </a:solidFill>
          <a:ln>
            <a:noFill/>
          </a:ln>
          <a:effectLst>
            <a:outerShdw blurRad="1270000" dist="406400" dir="5400000" sx="80000" sy="8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6" name="任意多边形: 形状 75"/>
          <p:cNvSpPr/>
          <p:nvPr userDrawn="1"/>
        </p:nvSpPr>
        <p:spPr>
          <a:xfrm rot="1946637">
            <a:off x="61446" y="-2331976"/>
            <a:ext cx="6816051" cy="6453716"/>
          </a:xfrm>
          <a:custGeom>
            <a:avLst/>
            <a:gdLst>
              <a:gd name="connsiteX0" fmla="*/ 0 w 6816051"/>
              <a:gd name="connsiteY0" fmla="*/ 4332935 h 6453716"/>
              <a:gd name="connsiteX1" fmla="*/ 6816051 w 6816051"/>
              <a:gd name="connsiteY1" fmla="*/ 0 h 6453716"/>
              <a:gd name="connsiteX2" fmla="*/ 6816051 w 6816051"/>
              <a:gd name="connsiteY2" fmla="*/ 6453716 h 6453716"/>
              <a:gd name="connsiteX3" fmla="*/ 1348172 w 6816051"/>
              <a:gd name="connsiteY3" fmla="*/ 6453716 h 645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16051" h="6453716">
                <a:moveTo>
                  <a:pt x="0" y="4332935"/>
                </a:moveTo>
                <a:lnTo>
                  <a:pt x="6816051" y="0"/>
                </a:lnTo>
                <a:lnTo>
                  <a:pt x="6816051" y="6453716"/>
                </a:lnTo>
                <a:lnTo>
                  <a:pt x="1348172" y="6453716"/>
                </a:lnTo>
                <a:close/>
              </a:path>
            </a:pathLst>
          </a:custGeom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1" name="任意多边形: 形状 10"/>
          <p:cNvSpPr/>
          <p:nvPr userDrawn="1"/>
        </p:nvSpPr>
        <p:spPr>
          <a:xfrm rot="1946637">
            <a:off x="2155105" y="-640499"/>
            <a:ext cx="2015107" cy="1280995"/>
          </a:xfrm>
          <a:custGeom>
            <a:avLst/>
            <a:gdLst>
              <a:gd name="connsiteX0" fmla="*/ 0 w 2015107"/>
              <a:gd name="connsiteY0" fmla="*/ 1280995 h 1280995"/>
              <a:gd name="connsiteX1" fmla="*/ 2015107 w 2015107"/>
              <a:gd name="connsiteY1" fmla="*/ 0 h 1280995"/>
              <a:gd name="connsiteX2" fmla="*/ 2015107 w 2015107"/>
              <a:gd name="connsiteY2" fmla="*/ 1280995 h 1280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15107" h="1280995">
                <a:moveTo>
                  <a:pt x="0" y="1280995"/>
                </a:moveTo>
                <a:lnTo>
                  <a:pt x="2015107" y="0"/>
                </a:lnTo>
                <a:lnTo>
                  <a:pt x="2015107" y="128099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2" name="任意多边形: 形状 11"/>
          <p:cNvSpPr/>
          <p:nvPr userDrawn="1"/>
        </p:nvSpPr>
        <p:spPr>
          <a:xfrm rot="1946637">
            <a:off x="2373140" y="-528410"/>
            <a:ext cx="1662458" cy="1056818"/>
          </a:xfrm>
          <a:custGeom>
            <a:avLst/>
            <a:gdLst>
              <a:gd name="connsiteX0" fmla="*/ 0 w 1662458"/>
              <a:gd name="connsiteY0" fmla="*/ 1056818 h 1056818"/>
              <a:gd name="connsiteX1" fmla="*/ 1662458 w 1662458"/>
              <a:gd name="connsiteY1" fmla="*/ 0 h 1056818"/>
              <a:gd name="connsiteX2" fmla="*/ 1662458 w 1662458"/>
              <a:gd name="connsiteY2" fmla="*/ 1056818 h 1056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62458" h="1056818">
                <a:moveTo>
                  <a:pt x="0" y="1056818"/>
                </a:moveTo>
                <a:lnTo>
                  <a:pt x="1662458" y="0"/>
                </a:lnTo>
                <a:lnTo>
                  <a:pt x="1662458" y="1056818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3" name="任意多边形: 形状 12"/>
          <p:cNvSpPr/>
          <p:nvPr userDrawn="1"/>
        </p:nvSpPr>
        <p:spPr>
          <a:xfrm rot="1946637">
            <a:off x="2745499" y="-330405"/>
            <a:ext cx="1039509" cy="660811"/>
          </a:xfrm>
          <a:custGeom>
            <a:avLst/>
            <a:gdLst>
              <a:gd name="connsiteX0" fmla="*/ 0 w 1039509"/>
              <a:gd name="connsiteY0" fmla="*/ 660811 h 660811"/>
              <a:gd name="connsiteX1" fmla="*/ 1039509 w 1039509"/>
              <a:gd name="connsiteY1" fmla="*/ 0 h 660811"/>
              <a:gd name="connsiteX2" fmla="*/ 1039509 w 1039509"/>
              <a:gd name="connsiteY2" fmla="*/ 660811 h 660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39509" h="660811">
                <a:moveTo>
                  <a:pt x="0" y="660811"/>
                </a:moveTo>
                <a:lnTo>
                  <a:pt x="1039509" y="0"/>
                </a:lnTo>
                <a:lnTo>
                  <a:pt x="1039509" y="66081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8" name="任意多边形: 形状 77"/>
          <p:cNvSpPr/>
          <p:nvPr userDrawn="1"/>
        </p:nvSpPr>
        <p:spPr>
          <a:xfrm rot="1946637">
            <a:off x="770831" y="-2125586"/>
            <a:ext cx="6046618" cy="6453716"/>
          </a:xfrm>
          <a:custGeom>
            <a:avLst/>
            <a:gdLst>
              <a:gd name="connsiteX0" fmla="*/ 5136217 w 6046618"/>
              <a:gd name="connsiteY0" fmla="*/ 578738 h 6453716"/>
              <a:gd name="connsiteX1" fmla="*/ 6046618 w 6046618"/>
              <a:gd name="connsiteY1" fmla="*/ 0 h 6453716"/>
              <a:gd name="connsiteX2" fmla="*/ 6046617 w 6046618"/>
              <a:gd name="connsiteY2" fmla="*/ 6453716 h 6453716"/>
              <a:gd name="connsiteX3" fmla="*/ 578738 w 6046618"/>
              <a:gd name="connsiteY3" fmla="*/ 6453716 h 6453716"/>
              <a:gd name="connsiteX4" fmla="*/ 0 w 6046618"/>
              <a:gd name="connsiteY4" fmla="*/ 5543315 h 6453716"/>
              <a:gd name="connsiteX5" fmla="*/ 5136217 w 6046618"/>
              <a:gd name="connsiteY5" fmla="*/ 5543314 h 645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46618" h="6453716">
                <a:moveTo>
                  <a:pt x="5136217" y="578738"/>
                </a:moveTo>
                <a:lnTo>
                  <a:pt x="6046618" y="0"/>
                </a:lnTo>
                <a:lnTo>
                  <a:pt x="6046617" y="6453716"/>
                </a:lnTo>
                <a:lnTo>
                  <a:pt x="578738" y="6453716"/>
                </a:lnTo>
                <a:lnTo>
                  <a:pt x="0" y="5543315"/>
                </a:lnTo>
                <a:lnTo>
                  <a:pt x="5136217" y="5543314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43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82" name="任意多边形: 形状 81"/>
          <p:cNvSpPr/>
          <p:nvPr userDrawn="1"/>
        </p:nvSpPr>
        <p:spPr>
          <a:xfrm rot="1946637" flipV="1">
            <a:off x="-294245" y="5717222"/>
            <a:ext cx="2118100" cy="480710"/>
          </a:xfrm>
          <a:custGeom>
            <a:avLst/>
            <a:gdLst>
              <a:gd name="connsiteX0" fmla="*/ 0 w 2118100"/>
              <a:gd name="connsiteY0" fmla="*/ 480710 h 480710"/>
              <a:gd name="connsiteX1" fmla="*/ 2118100 w 2118100"/>
              <a:gd name="connsiteY1" fmla="*/ 480710 h 480710"/>
              <a:gd name="connsiteX2" fmla="*/ 2118100 w 2118100"/>
              <a:gd name="connsiteY2" fmla="*/ 0 h 480710"/>
              <a:gd name="connsiteX3" fmla="*/ 305586 w 2118100"/>
              <a:gd name="connsiteY3" fmla="*/ 0 h 480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18100" h="480710">
                <a:moveTo>
                  <a:pt x="0" y="480710"/>
                </a:moveTo>
                <a:lnTo>
                  <a:pt x="2118100" y="480710"/>
                </a:lnTo>
                <a:lnTo>
                  <a:pt x="2118100" y="0"/>
                </a:lnTo>
                <a:lnTo>
                  <a:pt x="305586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0"/>
                  <a:alpha val="46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6" name="任意多边形: 形状 15"/>
          <p:cNvSpPr/>
          <p:nvPr userDrawn="1"/>
        </p:nvSpPr>
        <p:spPr>
          <a:xfrm rot="1946637">
            <a:off x="2242838" y="-600563"/>
            <a:ext cx="1889463" cy="1201124"/>
          </a:xfrm>
          <a:custGeom>
            <a:avLst/>
            <a:gdLst>
              <a:gd name="connsiteX0" fmla="*/ 0 w 1889463"/>
              <a:gd name="connsiteY0" fmla="*/ 1201124 h 1201124"/>
              <a:gd name="connsiteX1" fmla="*/ 256639 w 1889463"/>
              <a:gd name="connsiteY1" fmla="*/ 1037979 h 1201124"/>
              <a:gd name="connsiteX2" fmla="*/ 1726319 w 1889463"/>
              <a:gd name="connsiteY2" fmla="*/ 1037979 h 1201124"/>
              <a:gd name="connsiteX3" fmla="*/ 1726319 w 1889463"/>
              <a:gd name="connsiteY3" fmla="*/ 103710 h 1201124"/>
              <a:gd name="connsiteX4" fmla="*/ 1889463 w 1889463"/>
              <a:gd name="connsiteY4" fmla="*/ 0 h 1201124"/>
              <a:gd name="connsiteX5" fmla="*/ 1889463 w 1889463"/>
              <a:gd name="connsiteY5" fmla="*/ 1201124 h 1201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89463" h="1201124">
                <a:moveTo>
                  <a:pt x="0" y="1201124"/>
                </a:moveTo>
                <a:lnTo>
                  <a:pt x="256639" y="1037979"/>
                </a:lnTo>
                <a:lnTo>
                  <a:pt x="1726319" y="1037979"/>
                </a:lnTo>
                <a:lnTo>
                  <a:pt x="1726319" y="103710"/>
                </a:lnTo>
                <a:lnTo>
                  <a:pt x="1889463" y="0"/>
                </a:lnTo>
                <a:lnTo>
                  <a:pt x="1889463" y="1201124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30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cxnSp>
        <p:nvCxnSpPr>
          <p:cNvPr id="20" name="[动画大师]_Straight Connector 64" descr="e7d195523061f1c0d3ba7f298e59d031c9c3f97027ed136f882110EF8F17BAD1F2C348D17C7856EF46CB4678CC9E44EE1ABA681E3133328A7B4D22AAF822B2429426B2355AA8CC4431B8568D2CF3B73AE9F4AE98D5A0D6A5566EF967553E96D781C502472DAB692B5E92B1CB5B32F40BF8CF6181A24AB2F2CD3A9A53F0FE7F0D4E247476572CCFAC"/>
          <p:cNvCxnSpPr/>
          <p:nvPr userDrawn="1"/>
        </p:nvCxnSpPr>
        <p:spPr>
          <a:xfrm>
            <a:off x="993518" y="2742378"/>
            <a:ext cx="1249626" cy="788221"/>
          </a:xfrm>
          <a:prstGeom prst="line">
            <a:avLst/>
          </a:prstGeom>
          <a:ln w="25400" cap="rnd"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 descr="e7d195523061f1c0d3ba7f298e59d031c9c3f97027ed136f882110EF8F17BAD1F2C348D17C7856EF46CB4678CC9E44EE1ABA681E3133328A7B4D22AAF822B2429426B2355AA8CC4431B8568D2CF3B73AE9F4AE98D5A0D6A5566EF967553E96D781C502472DAB692B5E92B1CB5B32F40BF8CF6181A24AB2F2CD3A9A53F0FE7F0D4E247476572CCFAC"/>
          <p:cNvCxnSpPr/>
          <p:nvPr userDrawn="1"/>
        </p:nvCxnSpPr>
        <p:spPr>
          <a:xfrm>
            <a:off x="2192377" y="3306970"/>
            <a:ext cx="280583" cy="178659"/>
          </a:xfrm>
          <a:prstGeom prst="line">
            <a:avLst/>
          </a:prstGeom>
          <a:ln w="25400" cap="rnd"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6192000" y="2592000"/>
            <a:ext cx="5760000" cy="1872000"/>
          </a:xfrm>
          <a:prstGeom prst="rect">
            <a:avLst/>
          </a:prstGeom>
        </p:spPr>
        <p:txBody>
          <a:bodyPr anchor="ctr"/>
          <a:lstStyle>
            <a:lvl1pPr>
              <a:defRPr b="1">
                <a:solidFill>
                  <a:srgbClr val="AA790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23" name="Subtitle 2"/>
          <p:cNvSpPr>
            <a:spLocks noGrp="1"/>
          </p:cNvSpPr>
          <p:nvPr>
            <p:ph type="subTitle" idx="1"/>
          </p:nvPr>
        </p:nvSpPr>
        <p:spPr>
          <a:xfrm>
            <a:off x="6192000" y="4500000"/>
            <a:ext cx="5760000" cy="49639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3200">
                <a:solidFill>
                  <a:srgbClr val="003366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pic>
        <p:nvPicPr>
          <p:cNvPr id="10" name="Graphic 17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5145" y="314718"/>
            <a:ext cx="2286000" cy="59934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688 0.05486 L -2.29167E-6 4.07407E-6 " pathEditMode="relative" rAng="0" ptsTypes="AA">
                                      <p:cBhvr additive="base">
                                        <p:cTn id="9" dur="2000" autoRev="1" spd="-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44" y="-2755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467 -0.05023 L 3.95833E-6 1.11111E-6 " pathEditMode="relative" rAng="0" ptsTypes="AA">
                                      <p:cBhvr additive="base">
                                        <p:cTn id="14" dur="2500" autoRev="1" spd="-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27" y="250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076 0.04838 L 4.16667E-7 0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31" y="-2431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1" dur="2000" fill="hold"/>
                                        <p:tgtEl>
                                          <p:spTgt spid="24"/>
                                        </p:tgtEl>
                                      </p:cBhvr>
                                      <p:by x="150000" y="150000"/>
                                      <p:from x="109677" y="109677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0"/>
            <a:ext cx="12196761" cy="6858001"/>
          </a:xfrm>
          <a:prstGeom prst="rect">
            <a:avLst/>
          </a:prstGeom>
          <a:gradFill>
            <a:gsLst>
              <a:gs pos="33000">
                <a:srgbClr val="FFFFFF">
                  <a:alpha val="89000"/>
                </a:srgbClr>
              </a:gs>
              <a:gs pos="7000">
                <a:schemeClr val="bg1"/>
              </a:gs>
              <a:gs pos="67000">
                <a:schemeClr val="bg1">
                  <a:alpha val="55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pic>
        <p:nvPicPr>
          <p:cNvPr id="24" name="图片 3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43" r="6443"/>
          <a:stretch>
            <a:fillRect/>
          </a:stretch>
        </p:blipFill>
        <p:spPr>
          <a:xfrm>
            <a:off x="0" y="0"/>
            <a:ext cx="12196761" cy="6858000"/>
          </a:xfrm>
          <a:prstGeom prst="rect">
            <a:avLst/>
          </a:prstGeom>
        </p:spPr>
      </p:pic>
      <p:sp>
        <p:nvSpPr>
          <p:cNvPr id="4" name="任意多边形: 形状 3"/>
          <p:cNvSpPr/>
          <p:nvPr userDrawn="1"/>
        </p:nvSpPr>
        <p:spPr>
          <a:xfrm rot="1946637">
            <a:off x="11291772" y="4484088"/>
            <a:ext cx="1342588" cy="2965475"/>
          </a:xfrm>
          <a:custGeom>
            <a:avLst/>
            <a:gdLst>
              <a:gd name="connsiteX0" fmla="*/ 0 w 1342588"/>
              <a:gd name="connsiteY0" fmla="*/ 0 h 2965475"/>
              <a:gd name="connsiteX1" fmla="*/ 1342588 w 1342588"/>
              <a:gd name="connsiteY1" fmla="*/ 2111997 h 2965475"/>
              <a:gd name="connsiteX2" fmla="*/ 0 w 1342588"/>
              <a:gd name="connsiteY2" fmla="*/ 2965475 h 2965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42588" h="2965475">
                <a:moveTo>
                  <a:pt x="0" y="0"/>
                </a:moveTo>
                <a:lnTo>
                  <a:pt x="1342588" y="2111997"/>
                </a:lnTo>
                <a:lnTo>
                  <a:pt x="0" y="296547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80" name="任意多边形: 形状 79"/>
          <p:cNvSpPr/>
          <p:nvPr userDrawn="1"/>
        </p:nvSpPr>
        <p:spPr>
          <a:xfrm>
            <a:off x="1" y="1"/>
            <a:ext cx="5781347" cy="6857999"/>
          </a:xfrm>
          <a:custGeom>
            <a:avLst/>
            <a:gdLst>
              <a:gd name="connsiteX0" fmla="*/ 0 w 5781347"/>
              <a:gd name="connsiteY0" fmla="*/ 0 h 6857999"/>
              <a:gd name="connsiteX1" fmla="*/ 5781347 w 5781347"/>
              <a:gd name="connsiteY1" fmla="*/ 0 h 6857999"/>
              <a:gd name="connsiteX2" fmla="*/ 1450589 w 5781347"/>
              <a:gd name="connsiteY2" fmla="*/ 6857999 h 6857999"/>
              <a:gd name="connsiteX3" fmla="*/ 0 w 5781347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1347" h="6857999">
                <a:moveTo>
                  <a:pt x="0" y="0"/>
                </a:moveTo>
                <a:lnTo>
                  <a:pt x="5781347" y="0"/>
                </a:lnTo>
                <a:lnTo>
                  <a:pt x="1450589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9" name="任意多边形: 形状 78"/>
          <p:cNvSpPr/>
          <p:nvPr userDrawn="1"/>
        </p:nvSpPr>
        <p:spPr>
          <a:xfrm rot="1946637">
            <a:off x="-720317" y="-1899824"/>
            <a:ext cx="4902793" cy="7492316"/>
          </a:xfrm>
          <a:custGeom>
            <a:avLst/>
            <a:gdLst>
              <a:gd name="connsiteX0" fmla="*/ 0 w 4902793"/>
              <a:gd name="connsiteY0" fmla="*/ 3116685 h 7492316"/>
              <a:gd name="connsiteX1" fmla="*/ 4902793 w 4902793"/>
              <a:gd name="connsiteY1" fmla="*/ 0 h 7492316"/>
              <a:gd name="connsiteX2" fmla="*/ 4902793 w 4902793"/>
              <a:gd name="connsiteY2" fmla="*/ 7492316 h 7492316"/>
              <a:gd name="connsiteX3" fmla="*/ 2781570 w 4902793"/>
              <a:gd name="connsiteY3" fmla="*/ 7492316 h 7492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02793" h="7492316">
                <a:moveTo>
                  <a:pt x="0" y="3116685"/>
                </a:moveTo>
                <a:lnTo>
                  <a:pt x="4902793" y="0"/>
                </a:lnTo>
                <a:lnTo>
                  <a:pt x="4902793" y="7492316"/>
                </a:lnTo>
                <a:lnTo>
                  <a:pt x="2781570" y="7492316"/>
                </a:lnTo>
                <a:close/>
              </a:path>
            </a:pathLst>
          </a:custGeom>
          <a:solidFill>
            <a:schemeClr val="accent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" name="任意多边形: 形状 6"/>
          <p:cNvSpPr/>
          <p:nvPr userDrawn="1"/>
        </p:nvSpPr>
        <p:spPr>
          <a:xfrm rot="1946637">
            <a:off x="-1004883" y="3894140"/>
            <a:ext cx="3917268" cy="185603"/>
          </a:xfrm>
          <a:custGeom>
            <a:avLst/>
            <a:gdLst>
              <a:gd name="connsiteX0" fmla="*/ 0 w 3917268"/>
              <a:gd name="connsiteY0" fmla="*/ 0 h 185603"/>
              <a:gd name="connsiteX1" fmla="*/ 3917268 w 3917268"/>
              <a:gd name="connsiteY1" fmla="*/ 0 h 185603"/>
              <a:gd name="connsiteX2" fmla="*/ 3917268 w 3917268"/>
              <a:gd name="connsiteY2" fmla="*/ 185603 h 185603"/>
              <a:gd name="connsiteX3" fmla="*/ 117987 w 3917268"/>
              <a:gd name="connsiteY3" fmla="*/ 185603 h 185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17268" h="185603">
                <a:moveTo>
                  <a:pt x="0" y="0"/>
                </a:moveTo>
                <a:lnTo>
                  <a:pt x="3917268" y="0"/>
                </a:lnTo>
                <a:lnTo>
                  <a:pt x="3917268" y="185603"/>
                </a:lnTo>
                <a:lnTo>
                  <a:pt x="117987" y="185603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66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7" name="任意多边形: 形状 76"/>
          <p:cNvSpPr/>
          <p:nvPr userDrawn="1"/>
        </p:nvSpPr>
        <p:spPr>
          <a:xfrm rot="1946637">
            <a:off x="243137" y="-1618737"/>
            <a:ext cx="4301549" cy="5957100"/>
          </a:xfrm>
          <a:custGeom>
            <a:avLst/>
            <a:gdLst>
              <a:gd name="connsiteX0" fmla="*/ 2401963 w 4301549"/>
              <a:gd name="connsiteY0" fmla="*/ 1207559 h 5957100"/>
              <a:gd name="connsiteX1" fmla="*/ 4301548 w 4301549"/>
              <a:gd name="connsiteY1" fmla="*/ 0 h 5957100"/>
              <a:gd name="connsiteX2" fmla="*/ 4301549 w 4301549"/>
              <a:gd name="connsiteY2" fmla="*/ 5957100 h 5957100"/>
              <a:gd name="connsiteX3" fmla="*/ 1207559 w 4301549"/>
              <a:gd name="connsiteY3" fmla="*/ 5957100 h 5957100"/>
              <a:gd name="connsiteX4" fmla="*/ 0 w 4301549"/>
              <a:gd name="connsiteY4" fmla="*/ 4057513 h 5957100"/>
              <a:gd name="connsiteX5" fmla="*/ 2401963 w 4301549"/>
              <a:gd name="connsiteY5" fmla="*/ 4057513 h 5957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01549" h="5957100">
                <a:moveTo>
                  <a:pt x="2401963" y="1207559"/>
                </a:moveTo>
                <a:lnTo>
                  <a:pt x="4301548" y="0"/>
                </a:lnTo>
                <a:lnTo>
                  <a:pt x="4301549" y="5957100"/>
                </a:lnTo>
                <a:lnTo>
                  <a:pt x="1207559" y="5957100"/>
                </a:lnTo>
                <a:lnTo>
                  <a:pt x="0" y="4057513"/>
                </a:lnTo>
                <a:lnTo>
                  <a:pt x="2401963" y="4057513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43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81" name="任意多边形: 形状 80"/>
          <p:cNvSpPr/>
          <p:nvPr userDrawn="1"/>
        </p:nvSpPr>
        <p:spPr>
          <a:xfrm flipH="1">
            <a:off x="0" y="2624220"/>
            <a:ext cx="12192000" cy="2383200"/>
          </a:xfrm>
          <a:custGeom>
            <a:avLst/>
            <a:gdLst>
              <a:gd name="connsiteX0" fmla="*/ 12192000 w 12192000"/>
              <a:gd name="connsiteY0" fmla="*/ 0 h 2383200"/>
              <a:gd name="connsiteX1" fmla="*/ 11953021 w 12192000"/>
              <a:gd name="connsiteY1" fmla="*/ 0 h 2383200"/>
              <a:gd name="connsiteX2" fmla="*/ 537341 w 12192000"/>
              <a:gd name="connsiteY2" fmla="*/ 0 h 2383200"/>
              <a:gd name="connsiteX3" fmla="*/ 0 w 12192000"/>
              <a:gd name="connsiteY3" fmla="*/ 0 h 2383200"/>
              <a:gd name="connsiteX4" fmla="*/ 0 w 12192000"/>
              <a:gd name="connsiteY4" fmla="*/ 2383200 h 2383200"/>
              <a:gd name="connsiteX5" fmla="*/ 537341 w 12192000"/>
              <a:gd name="connsiteY5" fmla="*/ 2383200 h 2383200"/>
              <a:gd name="connsiteX6" fmla="*/ 8212875 w 12192000"/>
              <a:gd name="connsiteY6" fmla="*/ 2383200 h 2383200"/>
              <a:gd name="connsiteX7" fmla="*/ 8750216 w 12192000"/>
              <a:gd name="connsiteY7" fmla="*/ 2383200 h 2383200"/>
              <a:gd name="connsiteX8" fmla="*/ 12192000 w 12192000"/>
              <a:gd name="connsiteY8" fmla="*/ 190115 h 238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2383200">
                <a:moveTo>
                  <a:pt x="12192000" y="0"/>
                </a:moveTo>
                <a:lnTo>
                  <a:pt x="11953021" y="0"/>
                </a:lnTo>
                <a:lnTo>
                  <a:pt x="537341" y="0"/>
                </a:lnTo>
                <a:lnTo>
                  <a:pt x="0" y="0"/>
                </a:lnTo>
                <a:lnTo>
                  <a:pt x="0" y="2383200"/>
                </a:lnTo>
                <a:lnTo>
                  <a:pt x="537341" y="2383200"/>
                </a:lnTo>
                <a:lnTo>
                  <a:pt x="8212875" y="2383200"/>
                </a:lnTo>
                <a:lnTo>
                  <a:pt x="8750216" y="2383200"/>
                </a:lnTo>
                <a:lnTo>
                  <a:pt x="12192000" y="190115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  <a:alpha val="70000"/>
            </a:schemeClr>
          </a:solidFill>
          <a:ln>
            <a:noFill/>
          </a:ln>
          <a:effectLst>
            <a:outerShdw blurRad="1270000" dist="406400" dir="5400000" sx="80000" sy="8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6" name="任意多边形: 形状 75"/>
          <p:cNvSpPr/>
          <p:nvPr userDrawn="1"/>
        </p:nvSpPr>
        <p:spPr>
          <a:xfrm rot="1946637">
            <a:off x="61446" y="-2331976"/>
            <a:ext cx="6816051" cy="6453716"/>
          </a:xfrm>
          <a:custGeom>
            <a:avLst/>
            <a:gdLst>
              <a:gd name="connsiteX0" fmla="*/ 0 w 6816051"/>
              <a:gd name="connsiteY0" fmla="*/ 4332935 h 6453716"/>
              <a:gd name="connsiteX1" fmla="*/ 6816051 w 6816051"/>
              <a:gd name="connsiteY1" fmla="*/ 0 h 6453716"/>
              <a:gd name="connsiteX2" fmla="*/ 6816051 w 6816051"/>
              <a:gd name="connsiteY2" fmla="*/ 6453716 h 6453716"/>
              <a:gd name="connsiteX3" fmla="*/ 1348172 w 6816051"/>
              <a:gd name="connsiteY3" fmla="*/ 6453716 h 645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16051" h="6453716">
                <a:moveTo>
                  <a:pt x="0" y="4332935"/>
                </a:moveTo>
                <a:lnTo>
                  <a:pt x="6816051" y="0"/>
                </a:lnTo>
                <a:lnTo>
                  <a:pt x="6816051" y="6453716"/>
                </a:lnTo>
                <a:lnTo>
                  <a:pt x="1348172" y="6453716"/>
                </a:lnTo>
                <a:close/>
              </a:path>
            </a:pathLst>
          </a:custGeom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1" name="任意多边形: 形状 10"/>
          <p:cNvSpPr/>
          <p:nvPr userDrawn="1"/>
        </p:nvSpPr>
        <p:spPr>
          <a:xfrm rot="1946637">
            <a:off x="2155105" y="-640499"/>
            <a:ext cx="2015107" cy="1280995"/>
          </a:xfrm>
          <a:custGeom>
            <a:avLst/>
            <a:gdLst>
              <a:gd name="connsiteX0" fmla="*/ 0 w 2015107"/>
              <a:gd name="connsiteY0" fmla="*/ 1280995 h 1280995"/>
              <a:gd name="connsiteX1" fmla="*/ 2015107 w 2015107"/>
              <a:gd name="connsiteY1" fmla="*/ 0 h 1280995"/>
              <a:gd name="connsiteX2" fmla="*/ 2015107 w 2015107"/>
              <a:gd name="connsiteY2" fmla="*/ 1280995 h 1280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15107" h="1280995">
                <a:moveTo>
                  <a:pt x="0" y="1280995"/>
                </a:moveTo>
                <a:lnTo>
                  <a:pt x="2015107" y="0"/>
                </a:lnTo>
                <a:lnTo>
                  <a:pt x="2015107" y="128099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2" name="任意多边形: 形状 11"/>
          <p:cNvSpPr/>
          <p:nvPr userDrawn="1"/>
        </p:nvSpPr>
        <p:spPr>
          <a:xfrm rot="1946637">
            <a:off x="2373140" y="-528410"/>
            <a:ext cx="1662458" cy="1056818"/>
          </a:xfrm>
          <a:custGeom>
            <a:avLst/>
            <a:gdLst>
              <a:gd name="connsiteX0" fmla="*/ 0 w 1662458"/>
              <a:gd name="connsiteY0" fmla="*/ 1056818 h 1056818"/>
              <a:gd name="connsiteX1" fmla="*/ 1662458 w 1662458"/>
              <a:gd name="connsiteY1" fmla="*/ 0 h 1056818"/>
              <a:gd name="connsiteX2" fmla="*/ 1662458 w 1662458"/>
              <a:gd name="connsiteY2" fmla="*/ 1056818 h 1056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62458" h="1056818">
                <a:moveTo>
                  <a:pt x="0" y="1056818"/>
                </a:moveTo>
                <a:lnTo>
                  <a:pt x="1662458" y="0"/>
                </a:lnTo>
                <a:lnTo>
                  <a:pt x="1662458" y="1056818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3" name="任意多边形: 形状 12"/>
          <p:cNvSpPr/>
          <p:nvPr userDrawn="1"/>
        </p:nvSpPr>
        <p:spPr>
          <a:xfrm rot="1946637">
            <a:off x="2745499" y="-330405"/>
            <a:ext cx="1039509" cy="660811"/>
          </a:xfrm>
          <a:custGeom>
            <a:avLst/>
            <a:gdLst>
              <a:gd name="connsiteX0" fmla="*/ 0 w 1039509"/>
              <a:gd name="connsiteY0" fmla="*/ 660811 h 660811"/>
              <a:gd name="connsiteX1" fmla="*/ 1039509 w 1039509"/>
              <a:gd name="connsiteY1" fmla="*/ 0 h 660811"/>
              <a:gd name="connsiteX2" fmla="*/ 1039509 w 1039509"/>
              <a:gd name="connsiteY2" fmla="*/ 660811 h 660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39509" h="660811">
                <a:moveTo>
                  <a:pt x="0" y="660811"/>
                </a:moveTo>
                <a:lnTo>
                  <a:pt x="1039509" y="0"/>
                </a:lnTo>
                <a:lnTo>
                  <a:pt x="1039509" y="66081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8" name="任意多边形: 形状 77"/>
          <p:cNvSpPr/>
          <p:nvPr userDrawn="1"/>
        </p:nvSpPr>
        <p:spPr>
          <a:xfrm rot="1946637">
            <a:off x="770831" y="-2125586"/>
            <a:ext cx="6046618" cy="6453716"/>
          </a:xfrm>
          <a:custGeom>
            <a:avLst/>
            <a:gdLst>
              <a:gd name="connsiteX0" fmla="*/ 5136217 w 6046618"/>
              <a:gd name="connsiteY0" fmla="*/ 578738 h 6453716"/>
              <a:gd name="connsiteX1" fmla="*/ 6046618 w 6046618"/>
              <a:gd name="connsiteY1" fmla="*/ 0 h 6453716"/>
              <a:gd name="connsiteX2" fmla="*/ 6046617 w 6046618"/>
              <a:gd name="connsiteY2" fmla="*/ 6453716 h 6453716"/>
              <a:gd name="connsiteX3" fmla="*/ 578738 w 6046618"/>
              <a:gd name="connsiteY3" fmla="*/ 6453716 h 6453716"/>
              <a:gd name="connsiteX4" fmla="*/ 0 w 6046618"/>
              <a:gd name="connsiteY4" fmla="*/ 5543315 h 6453716"/>
              <a:gd name="connsiteX5" fmla="*/ 5136217 w 6046618"/>
              <a:gd name="connsiteY5" fmla="*/ 5543314 h 645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46618" h="6453716">
                <a:moveTo>
                  <a:pt x="5136217" y="578738"/>
                </a:moveTo>
                <a:lnTo>
                  <a:pt x="6046618" y="0"/>
                </a:lnTo>
                <a:lnTo>
                  <a:pt x="6046617" y="6453716"/>
                </a:lnTo>
                <a:lnTo>
                  <a:pt x="578738" y="6453716"/>
                </a:lnTo>
                <a:lnTo>
                  <a:pt x="0" y="5543315"/>
                </a:lnTo>
                <a:lnTo>
                  <a:pt x="5136217" y="5543314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43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82" name="任意多边形: 形状 81"/>
          <p:cNvSpPr/>
          <p:nvPr userDrawn="1"/>
        </p:nvSpPr>
        <p:spPr>
          <a:xfrm rot="1946637" flipV="1">
            <a:off x="-294245" y="5717222"/>
            <a:ext cx="2118100" cy="480710"/>
          </a:xfrm>
          <a:custGeom>
            <a:avLst/>
            <a:gdLst>
              <a:gd name="connsiteX0" fmla="*/ 0 w 2118100"/>
              <a:gd name="connsiteY0" fmla="*/ 480710 h 480710"/>
              <a:gd name="connsiteX1" fmla="*/ 2118100 w 2118100"/>
              <a:gd name="connsiteY1" fmla="*/ 480710 h 480710"/>
              <a:gd name="connsiteX2" fmla="*/ 2118100 w 2118100"/>
              <a:gd name="connsiteY2" fmla="*/ 0 h 480710"/>
              <a:gd name="connsiteX3" fmla="*/ 305586 w 2118100"/>
              <a:gd name="connsiteY3" fmla="*/ 0 h 480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18100" h="480710">
                <a:moveTo>
                  <a:pt x="0" y="480710"/>
                </a:moveTo>
                <a:lnTo>
                  <a:pt x="2118100" y="480710"/>
                </a:lnTo>
                <a:lnTo>
                  <a:pt x="2118100" y="0"/>
                </a:lnTo>
                <a:lnTo>
                  <a:pt x="305586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0"/>
                  <a:alpha val="46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6" name="任意多边形: 形状 15"/>
          <p:cNvSpPr/>
          <p:nvPr userDrawn="1"/>
        </p:nvSpPr>
        <p:spPr>
          <a:xfrm rot="1946637">
            <a:off x="2242838" y="-600563"/>
            <a:ext cx="1889463" cy="1201124"/>
          </a:xfrm>
          <a:custGeom>
            <a:avLst/>
            <a:gdLst>
              <a:gd name="connsiteX0" fmla="*/ 0 w 1889463"/>
              <a:gd name="connsiteY0" fmla="*/ 1201124 h 1201124"/>
              <a:gd name="connsiteX1" fmla="*/ 256639 w 1889463"/>
              <a:gd name="connsiteY1" fmla="*/ 1037979 h 1201124"/>
              <a:gd name="connsiteX2" fmla="*/ 1726319 w 1889463"/>
              <a:gd name="connsiteY2" fmla="*/ 1037979 h 1201124"/>
              <a:gd name="connsiteX3" fmla="*/ 1726319 w 1889463"/>
              <a:gd name="connsiteY3" fmla="*/ 103710 h 1201124"/>
              <a:gd name="connsiteX4" fmla="*/ 1889463 w 1889463"/>
              <a:gd name="connsiteY4" fmla="*/ 0 h 1201124"/>
              <a:gd name="connsiteX5" fmla="*/ 1889463 w 1889463"/>
              <a:gd name="connsiteY5" fmla="*/ 1201124 h 1201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89463" h="1201124">
                <a:moveTo>
                  <a:pt x="0" y="1201124"/>
                </a:moveTo>
                <a:lnTo>
                  <a:pt x="256639" y="1037979"/>
                </a:lnTo>
                <a:lnTo>
                  <a:pt x="1726319" y="1037979"/>
                </a:lnTo>
                <a:lnTo>
                  <a:pt x="1726319" y="103710"/>
                </a:lnTo>
                <a:lnTo>
                  <a:pt x="1889463" y="0"/>
                </a:lnTo>
                <a:lnTo>
                  <a:pt x="1889463" y="1201124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30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cxnSp>
        <p:nvCxnSpPr>
          <p:cNvPr id="20" name="[动画大师]_Straight Connector 64" descr="e7d195523061f1c0d3ba7f298e59d031c9c3f97027ed136f882110EF8F17BAD1F2C348D17C7856EF46CB4678CC9E44EE1ABA681E3133328A7B4D22AAF822B2429426B2355AA8CC4431B8568D2CF3B73AE9F4AE98D5A0D6A5566EF967553E96D781C502472DAB692B5E92B1CB5B32F40BF8CF6181A24AB2F2CD3A9A53F0FE7F0D4E247476572CCFAC"/>
          <p:cNvCxnSpPr/>
          <p:nvPr userDrawn="1"/>
        </p:nvCxnSpPr>
        <p:spPr>
          <a:xfrm>
            <a:off x="993518" y="2742378"/>
            <a:ext cx="1249626" cy="788221"/>
          </a:xfrm>
          <a:prstGeom prst="line">
            <a:avLst/>
          </a:prstGeom>
          <a:ln w="25400" cap="rnd"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 descr="e7d195523061f1c0d3ba7f298e59d031c9c3f97027ed136f882110EF8F17BAD1F2C348D17C7856EF46CB4678CC9E44EE1ABA681E3133328A7B4D22AAF822B2429426B2355AA8CC4431B8568D2CF3B73AE9F4AE98D5A0D6A5566EF967553E96D781C502472DAB692B5E92B1CB5B32F40BF8CF6181A24AB2F2CD3A9A53F0FE7F0D4E247476572CCFAC"/>
          <p:cNvCxnSpPr/>
          <p:nvPr userDrawn="1"/>
        </p:nvCxnSpPr>
        <p:spPr>
          <a:xfrm>
            <a:off x="2192377" y="3306970"/>
            <a:ext cx="280583" cy="178659"/>
          </a:xfrm>
          <a:prstGeom prst="line">
            <a:avLst/>
          </a:prstGeom>
          <a:ln w="25400" cap="rnd"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6192000" y="2592000"/>
            <a:ext cx="5760000" cy="1872000"/>
          </a:xfrm>
          <a:prstGeom prst="rect">
            <a:avLst/>
          </a:prstGeom>
        </p:spPr>
        <p:txBody>
          <a:bodyPr anchor="ctr"/>
          <a:lstStyle>
            <a:lvl1pPr>
              <a:defRPr b="1">
                <a:solidFill>
                  <a:srgbClr val="AA790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23" name="Subtitle 2"/>
          <p:cNvSpPr>
            <a:spLocks noGrp="1"/>
          </p:cNvSpPr>
          <p:nvPr>
            <p:ph type="subTitle" idx="1"/>
          </p:nvPr>
        </p:nvSpPr>
        <p:spPr>
          <a:xfrm>
            <a:off x="6192000" y="4500000"/>
            <a:ext cx="5760000" cy="49639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3200">
                <a:solidFill>
                  <a:srgbClr val="003366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pic>
        <p:nvPicPr>
          <p:cNvPr id="10" name="Graphic 17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5145" y="314718"/>
            <a:ext cx="2286000" cy="59934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688 0.05486 L -2.29167E-6 4.07407E-6 " pathEditMode="relative" rAng="0" ptsTypes="AA">
                                      <p:cBhvr additive="base">
                                        <p:cTn id="9" dur="2000" autoRev="1" spd="-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44" y="-2755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467 -0.05023 L 3.95833E-6 1.11111E-6 " pathEditMode="relative" rAng="0" ptsTypes="AA">
                                      <p:cBhvr additive="base">
                                        <p:cTn id="14" dur="2500" autoRev="1" spd="-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27" y="250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076 0.04838 L 4.16667E-7 0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31" y="-2431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1" dur="2000" fill="hold"/>
                                        <p:tgtEl>
                                          <p:spTgt spid="24"/>
                                        </p:tgtEl>
                                      </p:cBhvr>
                                      <p:by x="150000" y="150000"/>
                                      <p:from x="109677" y="109677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H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-4761" y="0"/>
            <a:ext cx="12196761" cy="6858001"/>
          </a:xfrm>
          <a:prstGeom prst="rect">
            <a:avLst/>
          </a:prstGeom>
          <a:gradFill>
            <a:gsLst>
              <a:gs pos="33000">
                <a:srgbClr val="FFFFFF">
                  <a:alpha val="89000"/>
                </a:srgbClr>
              </a:gs>
              <a:gs pos="7000">
                <a:schemeClr val="bg1"/>
              </a:gs>
              <a:gs pos="67000">
                <a:schemeClr val="bg1">
                  <a:alpha val="55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pic>
        <p:nvPicPr>
          <p:cNvPr id="83" name="图片 8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500"/>
          <a:stretch>
            <a:fillRect/>
          </a:stretch>
        </p:blipFill>
        <p:spPr>
          <a:xfrm>
            <a:off x="-2380" y="0"/>
            <a:ext cx="12194380" cy="6858001"/>
          </a:xfrm>
          <a:prstGeom prst="rect">
            <a:avLst/>
          </a:prstGeom>
        </p:spPr>
      </p:pic>
      <p:sp>
        <p:nvSpPr>
          <p:cNvPr id="4" name="任意多边形: 形状 3"/>
          <p:cNvSpPr/>
          <p:nvPr userDrawn="1"/>
        </p:nvSpPr>
        <p:spPr>
          <a:xfrm rot="1946637">
            <a:off x="11291772" y="4484088"/>
            <a:ext cx="1342588" cy="2965475"/>
          </a:xfrm>
          <a:custGeom>
            <a:avLst/>
            <a:gdLst>
              <a:gd name="connsiteX0" fmla="*/ 0 w 1342588"/>
              <a:gd name="connsiteY0" fmla="*/ 0 h 2965475"/>
              <a:gd name="connsiteX1" fmla="*/ 1342588 w 1342588"/>
              <a:gd name="connsiteY1" fmla="*/ 2111997 h 2965475"/>
              <a:gd name="connsiteX2" fmla="*/ 0 w 1342588"/>
              <a:gd name="connsiteY2" fmla="*/ 2965475 h 2965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42588" h="2965475">
                <a:moveTo>
                  <a:pt x="0" y="0"/>
                </a:moveTo>
                <a:lnTo>
                  <a:pt x="1342588" y="2111997"/>
                </a:lnTo>
                <a:lnTo>
                  <a:pt x="0" y="296547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80" name="任意多边形: 形状 79"/>
          <p:cNvSpPr/>
          <p:nvPr userDrawn="1"/>
        </p:nvSpPr>
        <p:spPr>
          <a:xfrm>
            <a:off x="1" y="1"/>
            <a:ext cx="5781347" cy="6857999"/>
          </a:xfrm>
          <a:custGeom>
            <a:avLst/>
            <a:gdLst>
              <a:gd name="connsiteX0" fmla="*/ 0 w 5781347"/>
              <a:gd name="connsiteY0" fmla="*/ 0 h 6857999"/>
              <a:gd name="connsiteX1" fmla="*/ 5781347 w 5781347"/>
              <a:gd name="connsiteY1" fmla="*/ 0 h 6857999"/>
              <a:gd name="connsiteX2" fmla="*/ 1450589 w 5781347"/>
              <a:gd name="connsiteY2" fmla="*/ 6857999 h 6857999"/>
              <a:gd name="connsiteX3" fmla="*/ 0 w 5781347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1347" h="6857999">
                <a:moveTo>
                  <a:pt x="0" y="0"/>
                </a:moveTo>
                <a:lnTo>
                  <a:pt x="5781347" y="0"/>
                </a:lnTo>
                <a:lnTo>
                  <a:pt x="1450589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9" name="任意多边形: 形状 78"/>
          <p:cNvSpPr/>
          <p:nvPr userDrawn="1"/>
        </p:nvSpPr>
        <p:spPr>
          <a:xfrm rot="1946637">
            <a:off x="-720317" y="-1899824"/>
            <a:ext cx="4902793" cy="7492316"/>
          </a:xfrm>
          <a:custGeom>
            <a:avLst/>
            <a:gdLst>
              <a:gd name="connsiteX0" fmla="*/ 0 w 4902793"/>
              <a:gd name="connsiteY0" fmla="*/ 3116685 h 7492316"/>
              <a:gd name="connsiteX1" fmla="*/ 4902793 w 4902793"/>
              <a:gd name="connsiteY1" fmla="*/ 0 h 7492316"/>
              <a:gd name="connsiteX2" fmla="*/ 4902793 w 4902793"/>
              <a:gd name="connsiteY2" fmla="*/ 7492316 h 7492316"/>
              <a:gd name="connsiteX3" fmla="*/ 2781570 w 4902793"/>
              <a:gd name="connsiteY3" fmla="*/ 7492316 h 7492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02793" h="7492316">
                <a:moveTo>
                  <a:pt x="0" y="3116685"/>
                </a:moveTo>
                <a:lnTo>
                  <a:pt x="4902793" y="0"/>
                </a:lnTo>
                <a:lnTo>
                  <a:pt x="4902793" y="7492316"/>
                </a:lnTo>
                <a:lnTo>
                  <a:pt x="2781570" y="7492316"/>
                </a:lnTo>
                <a:close/>
              </a:path>
            </a:pathLst>
          </a:custGeom>
          <a:solidFill>
            <a:schemeClr val="accent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" name="任意多边形: 形状 6"/>
          <p:cNvSpPr/>
          <p:nvPr userDrawn="1"/>
        </p:nvSpPr>
        <p:spPr>
          <a:xfrm rot="1946637">
            <a:off x="-1004883" y="3894140"/>
            <a:ext cx="3917268" cy="185603"/>
          </a:xfrm>
          <a:custGeom>
            <a:avLst/>
            <a:gdLst>
              <a:gd name="connsiteX0" fmla="*/ 0 w 3917268"/>
              <a:gd name="connsiteY0" fmla="*/ 0 h 185603"/>
              <a:gd name="connsiteX1" fmla="*/ 3917268 w 3917268"/>
              <a:gd name="connsiteY1" fmla="*/ 0 h 185603"/>
              <a:gd name="connsiteX2" fmla="*/ 3917268 w 3917268"/>
              <a:gd name="connsiteY2" fmla="*/ 185603 h 185603"/>
              <a:gd name="connsiteX3" fmla="*/ 117987 w 3917268"/>
              <a:gd name="connsiteY3" fmla="*/ 185603 h 185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17268" h="185603">
                <a:moveTo>
                  <a:pt x="0" y="0"/>
                </a:moveTo>
                <a:lnTo>
                  <a:pt x="3917268" y="0"/>
                </a:lnTo>
                <a:lnTo>
                  <a:pt x="3917268" y="185603"/>
                </a:lnTo>
                <a:lnTo>
                  <a:pt x="117987" y="185603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66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7" name="任意多边形: 形状 76"/>
          <p:cNvSpPr/>
          <p:nvPr userDrawn="1"/>
        </p:nvSpPr>
        <p:spPr>
          <a:xfrm rot="1946637">
            <a:off x="243137" y="-1618737"/>
            <a:ext cx="4301549" cy="5957100"/>
          </a:xfrm>
          <a:custGeom>
            <a:avLst/>
            <a:gdLst>
              <a:gd name="connsiteX0" fmla="*/ 2401963 w 4301549"/>
              <a:gd name="connsiteY0" fmla="*/ 1207559 h 5957100"/>
              <a:gd name="connsiteX1" fmla="*/ 4301548 w 4301549"/>
              <a:gd name="connsiteY1" fmla="*/ 0 h 5957100"/>
              <a:gd name="connsiteX2" fmla="*/ 4301549 w 4301549"/>
              <a:gd name="connsiteY2" fmla="*/ 5957100 h 5957100"/>
              <a:gd name="connsiteX3" fmla="*/ 1207559 w 4301549"/>
              <a:gd name="connsiteY3" fmla="*/ 5957100 h 5957100"/>
              <a:gd name="connsiteX4" fmla="*/ 0 w 4301549"/>
              <a:gd name="connsiteY4" fmla="*/ 4057513 h 5957100"/>
              <a:gd name="connsiteX5" fmla="*/ 2401963 w 4301549"/>
              <a:gd name="connsiteY5" fmla="*/ 4057513 h 5957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01549" h="5957100">
                <a:moveTo>
                  <a:pt x="2401963" y="1207559"/>
                </a:moveTo>
                <a:lnTo>
                  <a:pt x="4301548" y="0"/>
                </a:lnTo>
                <a:lnTo>
                  <a:pt x="4301549" y="5957100"/>
                </a:lnTo>
                <a:lnTo>
                  <a:pt x="1207559" y="5957100"/>
                </a:lnTo>
                <a:lnTo>
                  <a:pt x="0" y="4057513"/>
                </a:lnTo>
                <a:lnTo>
                  <a:pt x="2401963" y="4057513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43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81" name="任意多边形: 形状 80"/>
          <p:cNvSpPr/>
          <p:nvPr userDrawn="1"/>
        </p:nvSpPr>
        <p:spPr>
          <a:xfrm flipH="1">
            <a:off x="0" y="2624220"/>
            <a:ext cx="12192000" cy="2383200"/>
          </a:xfrm>
          <a:custGeom>
            <a:avLst/>
            <a:gdLst>
              <a:gd name="connsiteX0" fmla="*/ 12192000 w 12192000"/>
              <a:gd name="connsiteY0" fmla="*/ 0 h 2383200"/>
              <a:gd name="connsiteX1" fmla="*/ 11953021 w 12192000"/>
              <a:gd name="connsiteY1" fmla="*/ 0 h 2383200"/>
              <a:gd name="connsiteX2" fmla="*/ 537341 w 12192000"/>
              <a:gd name="connsiteY2" fmla="*/ 0 h 2383200"/>
              <a:gd name="connsiteX3" fmla="*/ 0 w 12192000"/>
              <a:gd name="connsiteY3" fmla="*/ 0 h 2383200"/>
              <a:gd name="connsiteX4" fmla="*/ 0 w 12192000"/>
              <a:gd name="connsiteY4" fmla="*/ 2383200 h 2383200"/>
              <a:gd name="connsiteX5" fmla="*/ 537341 w 12192000"/>
              <a:gd name="connsiteY5" fmla="*/ 2383200 h 2383200"/>
              <a:gd name="connsiteX6" fmla="*/ 8212875 w 12192000"/>
              <a:gd name="connsiteY6" fmla="*/ 2383200 h 2383200"/>
              <a:gd name="connsiteX7" fmla="*/ 8750216 w 12192000"/>
              <a:gd name="connsiteY7" fmla="*/ 2383200 h 2383200"/>
              <a:gd name="connsiteX8" fmla="*/ 12192000 w 12192000"/>
              <a:gd name="connsiteY8" fmla="*/ 190115 h 238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2383200">
                <a:moveTo>
                  <a:pt x="12192000" y="0"/>
                </a:moveTo>
                <a:lnTo>
                  <a:pt x="11953021" y="0"/>
                </a:lnTo>
                <a:lnTo>
                  <a:pt x="537341" y="0"/>
                </a:lnTo>
                <a:lnTo>
                  <a:pt x="0" y="0"/>
                </a:lnTo>
                <a:lnTo>
                  <a:pt x="0" y="2383200"/>
                </a:lnTo>
                <a:lnTo>
                  <a:pt x="537341" y="2383200"/>
                </a:lnTo>
                <a:lnTo>
                  <a:pt x="8212875" y="2383200"/>
                </a:lnTo>
                <a:lnTo>
                  <a:pt x="8750216" y="2383200"/>
                </a:lnTo>
                <a:lnTo>
                  <a:pt x="12192000" y="190115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  <a:effectLst>
            <a:outerShdw blurRad="1270000" dist="406400" dir="5400000" sx="80000" sy="8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6" name="任意多边形: 形状 75"/>
          <p:cNvSpPr/>
          <p:nvPr userDrawn="1"/>
        </p:nvSpPr>
        <p:spPr>
          <a:xfrm rot="1946637">
            <a:off x="61446" y="-2331976"/>
            <a:ext cx="6816051" cy="6453716"/>
          </a:xfrm>
          <a:custGeom>
            <a:avLst/>
            <a:gdLst>
              <a:gd name="connsiteX0" fmla="*/ 0 w 6816051"/>
              <a:gd name="connsiteY0" fmla="*/ 4332935 h 6453716"/>
              <a:gd name="connsiteX1" fmla="*/ 6816051 w 6816051"/>
              <a:gd name="connsiteY1" fmla="*/ 0 h 6453716"/>
              <a:gd name="connsiteX2" fmla="*/ 6816051 w 6816051"/>
              <a:gd name="connsiteY2" fmla="*/ 6453716 h 6453716"/>
              <a:gd name="connsiteX3" fmla="*/ 1348172 w 6816051"/>
              <a:gd name="connsiteY3" fmla="*/ 6453716 h 645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16051" h="6453716">
                <a:moveTo>
                  <a:pt x="0" y="4332935"/>
                </a:moveTo>
                <a:lnTo>
                  <a:pt x="6816051" y="0"/>
                </a:lnTo>
                <a:lnTo>
                  <a:pt x="6816051" y="6453716"/>
                </a:lnTo>
                <a:lnTo>
                  <a:pt x="1348172" y="6453716"/>
                </a:lnTo>
                <a:close/>
              </a:path>
            </a:pathLst>
          </a:custGeom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1" name="任意多边形: 形状 10"/>
          <p:cNvSpPr/>
          <p:nvPr userDrawn="1"/>
        </p:nvSpPr>
        <p:spPr>
          <a:xfrm rot="1946637">
            <a:off x="2155105" y="-640499"/>
            <a:ext cx="2015107" cy="1280995"/>
          </a:xfrm>
          <a:custGeom>
            <a:avLst/>
            <a:gdLst>
              <a:gd name="connsiteX0" fmla="*/ 0 w 2015107"/>
              <a:gd name="connsiteY0" fmla="*/ 1280995 h 1280995"/>
              <a:gd name="connsiteX1" fmla="*/ 2015107 w 2015107"/>
              <a:gd name="connsiteY1" fmla="*/ 0 h 1280995"/>
              <a:gd name="connsiteX2" fmla="*/ 2015107 w 2015107"/>
              <a:gd name="connsiteY2" fmla="*/ 1280995 h 1280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15107" h="1280995">
                <a:moveTo>
                  <a:pt x="0" y="1280995"/>
                </a:moveTo>
                <a:lnTo>
                  <a:pt x="2015107" y="0"/>
                </a:lnTo>
                <a:lnTo>
                  <a:pt x="2015107" y="128099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2" name="任意多边形: 形状 11"/>
          <p:cNvSpPr/>
          <p:nvPr userDrawn="1"/>
        </p:nvSpPr>
        <p:spPr>
          <a:xfrm rot="1946637">
            <a:off x="2373140" y="-528410"/>
            <a:ext cx="1662458" cy="1056818"/>
          </a:xfrm>
          <a:custGeom>
            <a:avLst/>
            <a:gdLst>
              <a:gd name="connsiteX0" fmla="*/ 0 w 1662458"/>
              <a:gd name="connsiteY0" fmla="*/ 1056818 h 1056818"/>
              <a:gd name="connsiteX1" fmla="*/ 1662458 w 1662458"/>
              <a:gd name="connsiteY1" fmla="*/ 0 h 1056818"/>
              <a:gd name="connsiteX2" fmla="*/ 1662458 w 1662458"/>
              <a:gd name="connsiteY2" fmla="*/ 1056818 h 1056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62458" h="1056818">
                <a:moveTo>
                  <a:pt x="0" y="1056818"/>
                </a:moveTo>
                <a:lnTo>
                  <a:pt x="1662458" y="0"/>
                </a:lnTo>
                <a:lnTo>
                  <a:pt x="1662458" y="1056818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3" name="任意多边形: 形状 12"/>
          <p:cNvSpPr/>
          <p:nvPr userDrawn="1"/>
        </p:nvSpPr>
        <p:spPr>
          <a:xfrm rot="1946637">
            <a:off x="2745499" y="-330405"/>
            <a:ext cx="1039509" cy="660811"/>
          </a:xfrm>
          <a:custGeom>
            <a:avLst/>
            <a:gdLst>
              <a:gd name="connsiteX0" fmla="*/ 0 w 1039509"/>
              <a:gd name="connsiteY0" fmla="*/ 660811 h 660811"/>
              <a:gd name="connsiteX1" fmla="*/ 1039509 w 1039509"/>
              <a:gd name="connsiteY1" fmla="*/ 0 h 660811"/>
              <a:gd name="connsiteX2" fmla="*/ 1039509 w 1039509"/>
              <a:gd name="connsiteY2" fmla="*/ 660811 h 660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39509" h="660811">
                <a:moveTo>
                  <a:pt x="0" y="660811"/>
                </a:moveTo>
                <a:lnTo>
                  <a:pt x="1039509" y="0"/>
                </a:lnTo>
                <a:lnTo>
                  <a:pt x="1039509" y="66081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8" name="任意多边形: 形状 77"/>
          <p:cNvSpPr/>
          <p:nvPr userDrawn="1"/>
        </p:nvSpPr>
        <p:spPr>
          <a:xfrm rot="1946637">
            <a:off x="770831" y="-2125586"/>
            <a:ext cx="6046618" cy="6453716"/>
          </a:xfrm>
          <a:custGeom>
            <a:avLst/>
            <a:gdLst>
              <a:gd name="connsiteX0" fmla="*/ 5136217 w 6046618"/>
              <a:gd name="connsiteY0" fmla="*/ 578738 h 6453716"/>
              <a:gd name="connsiteX1" fmla="*/ 6046618 w 6046618"/>
              <a:gd name="connsiteY1" fmla="*/ 0 h 6453716"/>
              <a:gd name="connsiteX2" fmla="*/ 6046617 w 6046618"/>
              <a:gd name="connsiteY2" fmla="*/ 6453716 h 6453716"/>
              <a:gd name="connsiteX3" fmla="*/ 578738 w 6046618"/>
              <a:gd name="connsiteY3" fmla="*/ 6453716 h 6453716"/>
              <a:gd name="connsiteX4" fmla="*/ 0 w 6046618"/>
              <a:gd name="connsiteY4" fmla="*/ 5543315 h 6453716"/>
              <a:gd name="connsiteX5" fmla="*/ 5136217 w 6046618"/>
              <a:gd name="connsiteY5" fmla="*/ 5543314 h 645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46618" h="6453716">
                <a:moveTo>
                  <a:pt x="5136217" y="578738"/>
                </a:moveTo>
                <a:lnTo>
                  <a:pt x="6046618" y="0"/>
                </a:lnTo>
                <a:lnTo>
                  <a:pt x="6046617" y="6453716"/>
                </a:lnTo>
                <a:lnTo>
                  <a:pt x="578738" y="6453716"/>
                </a:lnTo>
                <a:lnTo>
                  <a:pt x="0" y="5543315"/>
                </a:lnTo>
                <a:lnTo>
                  <a:pt x="5136217" y="5543314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43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82" name="任意多边形: 形状 81"/>
          <p:cNvSpPr/>
          <p:nvPr userDrawn="1"/>
        </p:nvSpPr>
        <p:spPr>
          <a:xfrm rot="1946637" flipV="1">
            <a:off x="-294245" y="5717222"/>
            <a:ext cx="2118100" cy="480710"/>
          </a:xfrm>
          <a:custGeom>
            <a:avLst/>
            <a:gdLst>
              <a:gd name="connsiteX0" fmla="*/ 0 w 2118100"/>
              <a:gd name="connsiteY0" fmla="*/ 480710 h 480710"/>
              <a:gd name="connsiteX1" fmla="*/ 2118100 w 2118100"/>
              <a:gd name="connsiteY1" fmla="*/ 480710 h 480710"/>
              <a:gd name="connsiteX2" fmla="*/ 2118100 w 2118100"/>
              <a:gd name="connsiteY2" fmla="*/ 0 h 480710"/>
              <a:gd name="connsiteX3" fmla="*/ 305586 w 2118100"/>
              <a:gd name="connsiteY3" fmla="*/ 0 h 480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18100" h="480710">
                <a:moveTo>
                  <a:pt x="0" y="480710"/>
                </a:moveTo>
                <a:lnTo>
                  <a:pt x="2118100" y="480710"/>
                </a:lnTo>
                <a:lnTo>
                  <a:pt x="2118100" y="0"/>
                </a:lnTo>
                <a:lnTo>
                  <a:pt x="305586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0"/>
                  <a:alpha val="46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6" name="任意多边形: 形状 15"/>
          <p:cNvSpPr/>
          <p:nvPr userDrawn="1"/>
        </p:nvSpPr>
        <p:spPr>
          <a:xfrm rot="1946637">
            <a:off x="2242838" y="-600563"/>
            <a:ext cx="1889463" cy="1201124"/>
          </a:xfrm>
          <a:custGeom>
            <a:avLst/>
            <a:gdLst>
              <a:gd name="connsiteX0" fmla="*/ 0 w 1889463"/>
              <a:gd name="connsiteY0" fmla="*/ 1201124 h 1201124"/>
              <a:gd name="connsiteX1" fmla="*/ 256639 w 1889463"/>
              <a:gd name="connsiteY1" fmla="*/ 1037979 h 1201124"/>
              <a:gd name="connsiteX2" fmla="*/ 1726319 w 1889463"/>
              <a:gd name="connsiteY2" fmla="*/ 1037979 h 1201124"/>
              <a:gd name="connsiteX3" fmla="*/ 1726319 w 1889463"/>
              <a:gd name="connsiteY3" fmla="*/ 103710 h 1201124"/>
              <a:gd name="connsiteX4" fmla="*/ 1889463 w 1889463"/>
              <a:gd name="connsiteY4" fmla="*/ 0 h 1201124"/>
              <a:gd name="connsiteX5" fmla="*/ 1889463 w 1889463"/>
              <a:gd name="connsiteY5" fmla="*/ 1201124 h 1201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89463" h="1201124">
                <a:moveTo>
                  <a:pt x="0" y="1201124"/>
                </a:moveTo>
                <a:lnTo>
                  <a:pt x="256639" y="1037979"/>
                </a:lnTo>
                <a:lnTo>
                  <a:pt x="1726319" y="1037979"/>
                </a:lnTo>
                <a:lnTo>
                  <a:pt x="1726319" y="103710"/>
                </a:lnTo>
                <a:lnTo>
                  <a:pt x="1889463" y="0"/>
                </a:lnTo>
                <a:lnTo>
                  <a:pt x="1889463" y="1201124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30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cxnSp>
        <p:nvCxnSpPr>
          <p:cNvPr id="20" name="[动画大师]_Straight Connector 64" descr="e7d195523061f1c0d3ba7f298e59d031c9c3f97027ed136f882110EF8F17BAD1F2C348D17C7856EF46CB4678CC9E44EE1ABA681E3133328A7B4D22AAF822B2429426B2355AA8CC4431B8568D2CF3B73AE9F4AE98D5A0D6A5566EF967553E96D781C502472DAB692B5E92B1CB5B32F40BF8CF6181A24AB2F2CD3A9A53F0FE7F0D4E247476572CCFAC"/>
          <p:cNvCxnSpPr/>
          <p:nvPr userDrawn="1"/>
        </p:nvCxnSpPr>
        <p:spPr>
          <a:xfrm>
            <a:off x="993518" y="2742378"/>
            <a:ext cx="1249626" cy="788221"/>
          </a:xfrm>
          <a:prstGeom prst="line">
            <a:avLst/>
          </a:prstGeom>
          <a:ln w="25400" cap="rnd"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 descr="e7d195523061f1c0d3ba7f298e59d031c9c3f97027ed136f882110EF8F17BAD1F2C348D17C7856EF46CB4678CC9E44EE1ABA681E3133328A7B4D22AAF822B2429426B2355AA8CC4431B8568D2CF3B73AE9F4AE98D5A0D6A5566EF967553E96D781C502472DAB692B5E92B1CB5B32F40BF8CF6181A24AB2F2CD3A9A53F0FE7F0D4E247476572CCFAC"/>
          <p:cNvCxnSpPr/>
          <p:nvPr userDrawn="1"/>
        </p:nvCxnSpPr>
        <p:spPr>
          <a:xfrm>
            <a:off x="2192377" y="3306970"/>
            <a:ext cx="280583" cy="178659"/>
          </a:xfrm>
          <a:prstGeom prst="line">
            <a:avLst/>
          </a:prstGeom>
          <a:ln w="25400" cap="rnd"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6195688" y="2624219"/>
            <a:ext cx="5670964" cy="1886806"/>
          </a:xfrm>
          <a:prstGeom prst="rect">
            <a:avLst/>
          </a:prstGeom>
        </p:spPr>
        <p:txBody>
          <a:bodyPr anchor="ctr"/>
          <a:lstStyle>
            <a:lvl1pPr>
              <a:defRPr b="1">
                <a:solidFill>
                  <a:srgbClr val="AA790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23" name="Subtitle 2"/>
          <p:cNvSpPr>
            <a:spLocks noGrp="1"/>
          </p:cNvSpPr>
          <p:nvPr>
            <p:ph type="subTitle" idx="1"/>
          </p:nvPr>
        </p:nvSpPr>
        <p:spPr>
          <a:xfrm>
            <a:off x="6195686" y="4511025"/>
            <a:ext cx="5670966" cy="49639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3200">
                <a:solidFill>
                  <a:srgbClr val="003366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pic>
        <p:nvPicPr>
          <p:cNvPr id="2" name="Graphic 17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5145" y="314718"/>
            <a:ext cx="2286000" cy="59934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688 0.05486 L -2.29167E-6 4.07407E-6 " pathEditMode="relative" rAng="0" ptsTypes="AA">
                                      <p:cBhvr additive="base">
                                        <p:cTn id="9" dur="2000" autoRev="1" spd="-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44" y="-2755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467 -0.05023 L 3.95833E-6 1.11111E-6 " pathEditMode="relative" rAng="0" ptsTypes="AA">
                                      <p:cBhvr additive="base">
                                        <p:cTn id="14" dur="2500" autoRev="1" spd="-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27" y="250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075 0.04838 L -8.33333E-7 0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31" y="-2431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1" dur="2000" fill="hold"/>
                                        <p:tgtEl>
                                          <p:spTgt spid="83"/>
                                        </p:tgtEl>
                                      </p:cBhvr>
                                      <p:by x="150000" y="150000"/>
                                      <p:from x="109677" y="109677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To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图片 3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43" r="6443"/>
          <a:stretch>
            <a:fillRect/>
          </a:stretch>
        </p:blipFill>
        <p:spPr>
          <a:xfrm>
            <a:off x="0" y="0"/>
            <a:ext cx="12196761" cy="6858000"/>
          </a:xfrm>
          <a:prstGeom prst="rect">
            <a:avLst/>
          </a:prstGeom>
        </p:spPr>
      </p:pic>
      <p:sp>
        <p:nvSpPr>
          <p:cNvPr id="22" name="矩形 21" hidden="1"/>
          <p:cNvSpPr/>
          <p:nvPr userDrawn="1"/>
        </p:nvSpPr>
        <p:spPr>
          <a:xfrm>
            <a:off x="-2380" y="0"/>
            <a:ext cx="12196761" cy="6858001"/>
          </a:xfrm>
          <a:prstGeom prst="rect">
            <a:avLst/>
          </a:prstGeom>
          <a:gradFill flip="none" rotWithShape="1">
            <a:gsLst>
              <a:gs pos="76000">
                <a:schemeClr val="bg1">
                  <a:alpha val="41000"/>
                </a:schemeClr>
              </a:gs>
              <a:gs pos="98000">
                <a:schemeClr val="bg1">
                  <a:alpha val="91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23" name="任意多边形: 形状 22"/>
          <p:cNvSpPr/>
          <p:nvPr userDrawn="1"/>
        </p:nvSpPr>
        <p:spPr>
          <a:xfrm rot="19653363" flipH="1">
            <a:off x="3700005" y="2378883"/>
            <a:ext cx="10602700" cy="14641426"/>
          </a:xfrm>
          <a:custGeom>
            <a:avLst/>
            <a:gdLst>
              <a:gd name="connsiteX0" fmla="*/ 5637443 w 5637443"/>
              <a:gd name="connsiteY0" fmla="*/ 0 h 7784829"/>
              <a:gd name="connsiteX1" fmla="*/ 5637443 w 5637443"/>
              <a:gd name="connsiteY1" fmla="*/ 7784829 h 7784829"/>
              <a:gd name="connsiteX2" fmla="*/ 722035 w 5637443"/>
              <a:gd name="connsiteY2" fmla="*/ 7784829 h 7784829"/>
              <a:gd name="connsiteX3" fmla="*/ 0 w 5637443"/>
              <a:gd name="connsiteY3" fmla="*/ 6649010 h 7784829"/>
              <a:gd name="connsiteX4" fmla="*/ 3412802 w 5637443"/>
              <a:gd name="connsiteY4" fmla="*/ 6649010 h 7784829"/>
              <a:gd name="connsiteX5" fmla="*/ 3412802 w 5637443"/>
              <a:gd name="connsiteY5" fmla="*/ 1414195 h 7784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37443" h="7784829">
                <a:moveTo>
                  <a:pt x="5637443" y="0"/>
                </a:moveTo>
                <a:lnTo>
                  <a:pt x="5637443" y="7784829"/>
                </a:lnTo>
                <a:lnTo>
                  <a:pt x="722035" y="7784829"/>
                </a:lnTo>
                <a:lnTo>
                  <a:pt x="0" y="6649010"/>
                </a:lnTo>
                <a:lnTo>
                  <a:pt x="3412802" y="6649010"/>
                </a:lnTo>
                <a:lnTo>
                  <a:pt x="3412802" y="1414195"/>
                </a:lnTo>
                <a:close/>
              </a:path>
            </a:pathLst>
          </a:custGeom>
          <a:solidFill>
            <a:schemeClr val="accent1">
              <a:lumMod val="75000"/>
              <a:alpha val="28000"/>
            </a:schemeClr>
          </a:solidFill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平行四边形 7"/>
          <p:cNvSpPr/>
          <p:nvPr userDrawn="1"/>
        </p:nvSpPr>
        <p:spPr>
          <a:xfrm flipH="1">
            <a:off x="9419768" y="0"/>
            <a:ext cx="2946402" cy="2804409"/>
          </a:xfrm>
          <a:prstGeom prst="parallelogram">
            <a:avLst>
              <a:gd name="adj" fmla="val 63482"/>
            </a:avLst>
          </a:prstGeom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任意多边形: 形状 13"/>
          <p:cNvSpPr/>
          <p:nvPr userDrawn="1"/>
        </p:nvSpPr>
        <p:spPr>
          <a:xfrm rot="19653363" flipH="1">
            <a:off x="-564374" y="-3407448"/>
            <a:ext cx="11927378" cy="16470694"/>
          </a:xfrm>
          <a:custGeom>
            <a:avLst/>
            <a:gdLst>
              <a:gd name="connsiteX0" fmla="*/ 5637443 w 5637443"/>
              <a:gd name="connsiteY0" fmla="*/ 0 h 7784829"/>
              <a:gd name="connsiteX1" fmla="*/ 5637443 w 5637443"/>
              <a:gd name="connsiteY1" fmla="*/ 7784829 h 7784829"/>
              <a:gd name="connsiteX2" fmla="*/ 722035 w 5637443"/>
              <a:gd name="connsiteY2" fmla="*/ 7784829 h 7784829"/>
              <a:gd name="connsiteX3" fmla="*/ 0 w 5637443"/>
              <a:gd name="connsiteY3" fmla="*/ 6649010 h 7784829"/>
              <a:gd name="connsiteX4" fmla="*/ 3412802 w 5637443"/>
              <a:gd name="connsiteY4" fmla="*/ 6649010 h 7784829"/>
              <a:gd name="connsiteX5" fmla="*/ 3412802 w 5637443"/>
              <a:gd name="connsiteY5" fmla="*/ 1414195 h 7784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37443" h="7784829">
                <a:moveTo>
                  <a:pt x="5637443" y="0"/>
                </a:moveTo>
                <a:lnTo>
                  <a:pt x="5637443" y="7784829"/>
                </a:lnTo>
                <a:lnTo>
                  <a:pt x="722035" y="7784829"/>
                </a:lnTo>
                <a:lnTo>
                  <a:pt x="0" y="6649010"/>
                </a:lnTo>
                <a:lnTo>
                  <a:pt x="3412802" y="6649010"/>
                </a:lnTo>
                <a:lnTo>
                  <a:pt x="3412802" y="1414195"/>
                </a:lnTo>
                <a:close/>
              </a:path>
            </a:pathLst>
          </a:custGeom>
          <a:ln>
            <a:noFill/>
          </a:ln>
          <a:effectLst>
            <a:outerShdw blurRad="939800" dist="330200" dir="1026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任意多边形: 形状 24"/>
          <p:cNvSpPr/>
          <p:nvPr userDrawn="1"/>
        </p:nvSpPr>
        <p:spPr>
          <a:xfrm rot="19653363" flipH="1">
            <a:off x="3756111" y="1510576"/>
            <a:ext cx="1128585" cy="7892647"/>
          </a:xfrm>
          <a:custGeom>
            <a:avLst/>
            <a:gdLst>
              <a:gd name="connsiteX0" fmla="*/ 1128585 w 1128585"/>
              <a:gd name="connsiteY0" fmla="*/ 0 h 7892647"/>
              <a:gd name="connsiteX1" fmla="*/ 0 w 1128585"/>
              <a:gd name="connsiteY1" fmla="*/ 717437 h 7892647"/>
              <a:gd name="connsiteX2" fmla="*/ 0 w 1128585"/>
              <a:gd name="connsiteY2" fmla="*/ 717438 h 7892647"/>
              <a:gd name="connsiteX3" fmla="*/ 561002 w 1128585"/>
              <a:gd name="connsiteY3" fmla="*/ 360811 h 7892647"/>
              <a:gd name="connsiteX4" fmla="*/ 561001 w 1128585"/>
              <a:gd name="connsiteY4" fmla="*/ 7892647 h 7892647"/>
              <a:gd name="connsiteX5" fmla="*/ 1128585 w 1128585"/>
              <a:gd name="connsiteY5" fmla="*/ 7892647 h 7892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28585" h="7892647">
                <a:moveTo>
                  <a:pt x="1128585" y="0"/>
                </a:moveTo>
                <a:lnTo>
                  <a:pt x="0" y="717437"/>
                </a:lnTo>
                <a:lnTo>
                  <a:pt x="0" y="717438"/>
                </a:lnTo>
                <a:lnTo>
                  <a:pt x="561002" y="360811"/>
                </a:lnTo>
                <a:lnTo>
                  <a:pt x="561001" y="7892647"/>
                </a:lnTo>
                <a:lnTo>
                  <a:pt x="1128585" y="7892647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100000">
                <a:schemeClr val="bg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任意多边形: 形状 16"/>
          <p:cNvSpPr/>
          <p:nvPr userDrawn="1"/>
        </p:nvSpPr>
        <p:spPr>
          <a:xfrm rot="19653363" flipH="1">
            <a:off x="2627705" y="1510575"/>
            <a:ext cx="1128586" cy="7892647"/>
          </a:xfrm>
          <a:custGeom>
            <a:avLst/>
            <a:gdLst>
              <a:gd name="connsiteX0" fmla="*/ 1128586 w 1128586"/>
              <a:gd name="connsiteY0" fmla="*/ 0 h 7892647"/>
              <a:gd name="connsiteX1" fmla="*/ 1 w 1128586"/>
              <a:gd name="connsiteY1" fmla="*/ 717437 h 7892647"/>
              <a:gd name="connsiteX2" fmla="*/ 0 w 1128586"/>
              <a:gd name="connsiteY2" fmla="*/ 7892647 h 7892647"/>
              <a:gd name="connsiteX3" fmla="*/ 1128586 w 1128586"/>
              <a:gd name="connsiteY3" fmla="*/ 7892647 h 7892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8586" h="7892647">
                <a:moveTo>
                  <a:pt x="1128586" y="0"/>
                </a:moveTo>
                <a:lnTo>
                  <a:pt x="1" y="717437"/>
                </a:lnTo>
                <a:lnTo>
                  <a:pt x="0" y="7892647"/>
                </a:lnTo>
                <a:lnTo>
                  <a:pt x="1128586" y="7892647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100000">
                <a:schemeClr val="bg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2" name="任意多边形: 形状 31"/>
          <p:cNvSpPr/>
          <p:nvPr userDrawn="1"/>
        </p:nvSpPr>
        <p:spPr>
          <a:xfrm rot="19653363" flipH="1">
            <a:off x="-805666" y="1105276"/>
            <a:ext cx="11052444" cy="15262484"/>
          </a:xfrm>
          <a:custGeom>
            <a:avLst/>
            <a:gdLst>
              <a:gd name="connsiteX0" fmla="*/ 5637443 w 5637443"/>
              <a:gd name="connsiteY0" fmla="*/ 0 h 7784829"/>
              <a:gd name="connsiteX1" fmla="*/ 5637443 w 5637443"/>
              <a:gd name="connsiteY1" fmla="*/ 7784829 h 7784829"/>
              <a:gd name="connsiteX2" fmla="*/ 722035 w 5637443"/>
              <a:gd name="connsiteY2" fmla="*/ 7784829 h 7784829"/>
              <a:gd name="connsiteX3" fmla="*/ 0 w 5637443"/>
              <a:gd name="connsiteY3" fmla="*/ 6649010 h 7784829"/>
              <a:gd name="connsiteX4" fmla="*/ 3412802 w 5637443"/>
              <a:gd name="connsiteY4" fmla="*/ 6649010 h 7784829"/>
              <a:gd name="connsiteX5" fmla="*/ 3412802 w 5637443"/>
              <a:gd name="connsiteY5" fmla="*/ 1414195 h 7784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37443" h="7784829">
                <a:moveTo>
                  <a:pt x="5637443" y="0"/>
                </a:moveTo>
                <a:lnTo>
                  <a:pt x="5637443" y="7784829"/>
                </a:lnTo>
                <a:lnTo>
                  <a:pt x="722035" y="7784829"/>
                </a:lnTo>
                <a:lnTo>
                  <a:pt x="0" y="6649010"/>
                </a:lnTo>
                <a:lnTo>
                  <a:pt x="3412802" y="6649010"/>
                </a:lnTo>
                <a:lnTo>
                  <a:pt x="3412802" y="1414195"/>
                </a:lnTo>
                <a:close/>
              </a:path>
            </a:pathLst>
          </a:custGeom>
          <a:solidFill>
            <a:schemeClr val="bg1">
              <a:alpha val="13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6" name="任意多边形: 形状 25"/>
          <p:cNvSpPr/>
          <p:nvPr userDrawn="1"/>
        </p:nvSpPr>
        <p:spPr>
          <a:xfrm rot="19653363" flipH="1">
            <a:off x="-921959" y="1324034"/>
            <a:ext cx="11052444" cy="15262484"/>
          </a:xfrm>
          <a:custGeom>
            <a:avLst/>
            <a:gdLst>
              <a:gd name="connsiteX0" fmla="*/ 5637443 w 5637443"/>
              <a:gd name="connsiteY0" fmla="*/ 0 h 7784829"/>
              <a:gd name="connsiteX1" fmla="*/ 5637443 w 5637443"/>
              <a:gd name="connsiteY1" fmla="*/ 7784829 h 7784829"/>
              <a:gd name="connsiteX2" fmla="*/ 722035 w 5637443"/>
              <a:gd name="connsiteY2" fmla="*/ 7784829 h 7784829"/>
              <a:gd name="connsiteX3" fmla="*/ 0 w 5637443"/>
              <a:gd name="connsiteY3" fmla="*/ 6649010 h 7784829"/>
              <a:gd name="connsiteX4" fmla="*/ 3412802 w 5637443"/>
              <a:gd name="connsiteY4" fmla="*/ 6649010 h 7784829"/>
              <a:gd name="connsiteX5" fmla="*/ 3412802 w 5637443"/>
              <a:gd name="connsiteY5" fmla="*/ 1414195 h 7784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37443" h="7784829">
                <a:moveTo>
                  <a:pt x="5637443" y="0"/>
                </a:moveTo>
                <a:lnTo>
                  <a:pt x="5637443" y="7784829"/>
                </a:lnTo>
                <a:lnTo>
                  <a:pt x="722035" y="7784829"/>
                </a:lnTo>
                <a:lnTo>
                  <a:pt x="0" y="6649010"/>
                </a:lnTo>
                <a:lnTo>
                  <a:pt x="3412802" y="6649010"/>
                </a:lnTo>
                <a:lnTo>
                  <a:pt x="3412802" y="1414195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ffectLst>
            <a:innerShdw blurRad="546100" dist="63500" dir="12300000">
              <a:prstClr val="black">
                <a:alpha val="2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任意多边形: 形状 5"/>
          <p:cNvSpPr/>
          <p:nvPr userDrawn="1"/>
        </p:nvSpPr>
        <p:spPr>
          <a:xfrm rot="19653363" flipH="1">
            <a:off x="11376689" y="-2119027"/>
            <a:ext cx="5637443" cy="7784829"/>
          </a:xfrm>
          <a:custGeom>
            <a:avLst/>
            <a:gdLst>
              <a:gd name="connsiteX0" fmla="*/ 5637443 w 5637443"/>
              <a:gd name="connsiteY0" fmla="*/ 0 h 7784829"/>
              <a:gd name="connsiteX1" fmla="*/ 5637443 w 5637443"/>
              <a:gd name="connsiteY1" fmla="*/ 7784829 h 7784829"/>
              <a:gd name="connsiteX2" fmla="*/ 722035 w 5637443"/>
              <a:gd name="connsiteY2" fmla="*/ 7784829 h 7784829"/>
              <a:gd name="connsiteX3" fmla="*/ 0 w 5637443"/>
              <a:gd name="connsiteY3" fmla="*/ 6649010 h 7784829"/>
              <a:gd name="connsiteX4" fmla="*/ 3412802 w 5637443"/>
              <a:gd name="connsiteY4" fmla="*/ 6649010 h 7784829"/>
              <a:gd name="connsiteX5" fmla="*/ 3412802 w 5637443"/>
              <a:gd name="connsiteY5" fmla="*/ 1414195 h 7784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37443" h="7784829">
                <a:moveTo>
                  <a:pt x="5637443" y="0"/>
                </a:moveTo>
                <a:lnTo>
                  <a:pt x="5637443" y="7784829"/>
                </a:lnTo>
                <a:lnTo>
                  <a:pt x="722035" y="7784829"/>
                </a:lnTo>
                <a:lnTo>
                  <a:pt x="0" y="6649010"/>
                </a:lnTo>
                <a:lnTo>
                  <a:pt x="3412802" y="6649010"/>
                </a:lnTo>
                <a:lnTo>
                  <a:pt x="3412802" y="1414195"/>
                </a:lnTo>
                <a:close/>
              </a:path>
            </a:pathLst>
          </a:custGeom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0" name="平行四边形 39"/>
          <p:cNvSpPr/>
          <p:nvPr userDrawn="1"/>
        </p:nvSpPr>
        <p:spPr>
          <a:xfrm flipH="1">
            <a:off x="2592613" y="2272921"/>
            <a:ext cx="559081" cy="446990"/>
          </a:xfrm>
          <a:prstGeom prst="parallelogram">
            <a:avLst>
              <a:gd name="adj" fmla="val 64680"/>
            </a:avLst>
          </a:prstGeom>
          <a:solidFill>
            <a:schemeClr val="accent3">
              <a:alpha val="35000"/>
            </a:schemeClr>
          </a:solidFill>
          <a:ln>
            <a:noFill/>
          </a:ln>
          <a:effectLst>
            <a:outerShdw blurRad="812800" dist="406400" dir="1200000" sx="116000" sy="116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9" name="平行四边形 38"/>
          <p:cNvSpPr/>
          <p:nvPr userDrawn="1"/>
        </p:nvSpPr>
        <p:spPr>
          <a:xfrm flipH="1">
            <a:off x="2946893" y="2272921"/>
            <a:ext cx="804264" cy="446990"/>
          </a:xfrm>
          <a:prstGeom prst="parallelogram">
            <a:avLst>
              <a:gd name="adj" fmla="val 64680"/>
            </a:avLst>
          </a:prstGeom>
          <a:solidFill>
            <a:schemeClr val="accent3"/>
          </a:solidFill>
          <a:ln>
            <a:noFill/>
          </a:ln>
          <a:effectLst>
            <a:outerShdw blurRad="812800" dist="406400" dir="1200000" sx="116000" sy="116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平行四边形 17"/>
          <p:cNvSpPr/>
          <p:nvPr userDrawn="1"/>
        </p:nvSpPr>
        <p:spPr>
          <a:xfrm flipH="1">
            <a:off x="2112134" y="-41134"/>
            <a:ext cx="8242703" cy="2462879"/>
          </a:xfrm>
          <a:prstGeom prst="parallelogram">
            <a:avLst>
              <a:gd name="adj" fmla="val 64680"/>
            </a:avLst>
          </a:prstGeom>
          <a:solidFill>
            <a:schemeClr val="accent3">
              <a:lumMod val="20000"/>
              <a:lumOff val="80000"/>
              <a:alpha val="62000"/>
            </a:schemeClr>
          </a:solidFill>
          <a:ln>
            <a:noFill/>
          </a:ln>
          <a:effectLst>
            <a:outerShdw blurRad="812800" dist="406400" dir="1200000" sx="116000" sy="116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5" name="平行四边形 34"/>
          <p:cNvSpPr/>
          <p:nvPr userDrawn="1"/>
        </p:nvSpPr>
        <p:spPr>
          <a:xfrm flipH="1">
            <a:off x="9118695" y="0"/>
            <a:ext cx="5483984" cy="5219699"/>
          </a:xfrm>
          <a:prstGeom prst="parallelogram">
            <a:avLst>
              <a:gd name="adj" fmla="val 63482"/>
            </a:avLst>
          </a:prstGeom>
          <a:gradFill flip="none" rotWithShape="1">
            <a:gsLst>
              <a:gs pos="0">
                <a:schemeClr val="accent1">
                  <a:alpha val="15000"/>
                </a:schemeClr>
              </a:gs>
              <a:gs pos="100000">
                <a:schemeClr val="accent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6" name="平行四边形 35"/>
          <p:cNvSpPr/>
          <p:nvPr userDrawn="1"/>
        </p:nvSpPr>
        <p:spPr>
          <a:xfrm flipH="1">
            <a:off x="6095922" y="-4248151"/>
            <a:ext cx="8782349" cy="5219699"/>
          </a:xfrm>
          <a:prstGeom prst="parallelogram">
            <a:avLst>
              <a:gd name="adj" fmla="val 63482"/>
            </a:avLst>
          </a:prstGeom>
          <a:gradFill flip="none" rotWithShape="1">
            <a:gsLst>
              <a:gs pos="0">
                <a:schemeClr val="accent1">
                  <a:alpha val="15000"/>
                </a:schemeClr>
              </a:gs>
              <a:gs pos="100000">
                <a:schemeClr val="accent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9" name="任意多边形: 形状 28"/>
          <p:cNvSpPr/>
          <p:nvPr userDrawn="1"/>
        </p:nvSpPr>
        <p:spPr>
          <a:xfrm flipH="1">
            <a:off x="3809213" y="2433401"/>
            <a:ext cx="1590101" cy="1991198"/>
          </a:xfrm>
          <a:custGeom>
            <a:avLst/>
            <a:gdLst>
              <a:gd name="connsiteX0" fmla="*/ 1590101 w 1590101"/>
              <a:gd name="connsiteY0" fmla="*/ 0 h 1991198"/>
              <a:gd name="connsiteX1" fmla="*/ 1287907 w 1590101"/>
              <a:gd name="connsiteY1" fmla="*/ 0 h 1991198"/>
              <a:gd name="connsiteX2" fmla="*/ 0 w 1590101"/>
              <a:gd name="connsiteY2" fmla="*/ 1991198 h 1991198"/>
              <a:gd name="connsiteX3" fmla="*/ 302194 w 1590101"/>
              <a:gd name="connsiteY3" fmla="*/ 1991198 h 1991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90101" h="1991198">
                <a:moveTo>
                  <a:pt x="1590101" y="0"/>
                </a:moveTo>
                <a:lnTo>
                  <a:pt x="1287907" y="0"/>
                </a:lnTo>
                <a:lnTo>
                  <a:pt x="0" y="1991198"/>
                </a:lnTo>
                <a:lnTo>
                  <a:pt x="302194" y="1991198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100000">
                <a:schemeClr val="bg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3" name="Title 7"/>
          <p:cNvSpPr>
            <a:spLocks noGrp="1"/>
          </p:cNvSpPr>
          <p:nvPr>
            <p:ph type="title"/>
          </p:nvPr>
        </p:nvSpPr>
        <p:spPr>
          <a:xfrm>
            <a:off x="3704942" y="146732"/>
            <a:ext cx="5138239" cy="1835566"/>
          </a:xfrm>
          <a:prstGeom prst="rect">
            <a:avLst/>
          </a:prstGeom>
        </p:spPr>
        <p:txBody>
          <a:bodyPr anchor="ctr"/>
          <a:lstStyle>
            <a:lvl1pPr>
              <a:defRPr b="1">
                <a:solidFill>
                  <a:srgbClr val="AA790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4" name="Subtitle 2"/>
          <p:cNvSpPr>
            <a:spLocks noGrp="1"/>
          </p:cNvSpPr>
          <p:nvPr>
            <p:ph type="subTitle" idx="1"/>
          </p:nvPr>
        </p:nvSpPr>
        <p:spPr>
          <a:xfrm>
            <a:off x="3704942" y="1983669"/>
            <a:ext cx="6759972" cy="446989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3200">
                <a:solidFill>
                  <a:srgbClr val="003366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3" name="Rectangle 2"/>
          <p:cNvSpPr/>
          <p:nvPr userDrawn="1"/>
        </p:nvSpPr>
        <p:spPr>
          <a:xfrm>
            <a:off x="-4679599" y="-4289523"/>
            <a:ext cx="23341956" cy="4289523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1" name="Rectangle 30"/>
          <p:cNvSpPr/>
          <p:nvPr userDrawn="1"/>
        </p:nvSpPr>
        <p:spPr>
          <a:xfrm>
            <a:off x="12191999" y="0"/>
            <a:ext cx="6470357" cy="18721706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7" name="Rectangle 36"/>
          <p:cNvSpPr/>
          <p:nvPr userDrawn="1"/>
        </p:nvSpPr>
        <p:spPr>
          <a:xfrm>
            <a:off x="-4679598" y="-1"/>
            <a:ext cx="4679597" cy="18721705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1" name="Rectangle 40"/>
          <p:cNvSpPr/>
          <p:nvPr userDrawn="1"/>
        </p:nvSpPr>
        <p:spPr>
          <a:xfrm>
            <a:off x="0" y="6857999"/>
            <a:ext cx="12191997" cy="11863705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Graphic 17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94407" y="256191"/>
            <a:ext cx="2286000" cy="59934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075 0.04838 L -2.08333E-7 0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31" y="-2431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2000" fill="hold"/>
                                        <p:tgtEl>
                                          <p:spTgt spid="38"/>
                                        </p:tgtEl>
                                      </p:cBhvr>
                                      <p:by x="150000" y="150000"/>
                                      <p:from x="109677" y="109677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0" y="0"/>
            <a:ext cx="3330470" cy="739776"/>
            <a:chOff x="0" y="0"/>
            <a:chExt cx="3330470" cy="739776"/>
          </a:xfrm>
        </p:grpSpPr>
        <p:grpSp>
          <p:nvGrpSpPr>
            <p:cNvPr id="12" name="组合 11"/>
            <p:cNvGrpSpPr/>
            <p:nvPr userDrawn="1"/>
          </p:nvGrpSpPr>
          <p:grpSpPr>
            <a:xfrm>
              <a:off x="142298" y="65071"/>
              <a:ext cx="1182090" cy="630862"/>
              <a:chOff x="6624541" y="159009"/>
              <a:chExt cx="731216" cy="390238"/>
            </a:xfrm>
          </p:grpSpPr>
          <p:sp>
            <p:nvSpPr>
              <p:cNvPr id="13" name="任意多边形 12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4" name="任意多边形 13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gradFill flip="none" rotWithShape="1">
                <a:gsLst>
                  <a:gs pos="29000">
                    <a:schemeClr val="accent1">
                      <a:lumMod val="75000"/>
                    </a:schemeClr>
                  </a:gs>
                  <a:gs pos="57000">
                    <a:schemeClr val="accent1">
                      <a:lumMod val="75000"/>
                      <a:alpha val="0"/>
                    </a:schemeClr>
                  </a:gs>
                </a:gsLst>
                <a:lin ang="2700000" scaled="0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9" name="任意多边形 28"/>
            <p:cNvSpPr/>
            <p:nvPr userDrawn="1"/>
          </p:nvSpPr>
          <p:spPr>
            <a:xfrm>
              <a:off x="0" y="1"/>
              <a:ext cx="2975322" cy="739775"/>
            </a:xfrm>
            <a:custGeom>
              <a:avLst/>
              <a:gdLst>
                <a:gd name="connsiteX0" fmla="*/ 0 w 2975322"/>
                <a:gd name="connsiteY0" fmla="*/ 0 h 739775"/>
                <a:gd name="connsiteX1" fmla="*/ 2975322 w 2975322"/>
                <a:gd name="connsiteY1" fmla="*/ 0 h 739775"/>
                <a:gd name="connsiteX2" fmla="*/ 2852807 w 2975322"/>
                <a:gd name="connsiteY2" fmla="*/ 121704 h 739775"/>
                <a:gd name="connsiteX3" fmla="*/ 794910 w 2975322"/>
                <a:gd name="connsiteY3" fmla="*/ 121704 h 739775"/>
                <a:gd name="connsiteX4" fmla="*/ 225889 w 2975322"/>
                <a:gd name="connsiteY4" fmla="*/ 739775 h 739775"/>
                <a:gd name="connsiteX5" fmla="*/ 0 w 2975322"/>
                <a:gd name="connsiteY5" fmla="*/ 739775 h 73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75322" h="739775">
                  <a:moveTo>
                    <a:pt x="0" y="0"/>
                  </a:moveTo>
                  <a:lnTo>
                    <a:pt x="2975322" y="0"/>
                  </a:lnTo>
                  <a:lnTo>
                    <a:pt x="2852807" y="121704"/>
                  </a:lnTo>
                  <a:lnTo>
                    <a:pt x="794910" y="121704"/>
                  </a:lnTo>
                  <a:lnTo>
                    <a:pt x="225889" y="739775"/>
                  </a:lnTo>
                  <a:lnTo>
                    <a:pt x="0" y="739775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6" name="直角三角形 15"/>
            <p:cNvSpPr/>
            <p:nvPr userDrawn="1"/>
          </p:nvSpPr>
          <p:spPr>
            <a:xfrm flipV="1">
              <a:off x="0" y="0"/>
              <a:ext cx="388144" cy="388144"/>
            </a:xfrm>
            <a:prstGeom prst="rtTriangle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7" name="任意多边形 16"/>
            <p:cNvSpPr/>
            <p:nvPr userDrawn="1"/>
          </p:nvSpPr>
          <p:spPr>
            <a:xfrm>
              <a:off x="2" y="0"/>
              <a:ext cx="606259" cy="252413"/>
            </a:xfrm>
            <a:custGeom>
              <a:avLst/>
              <a:gdLst>
                <a:gd name="connsiteX0" fmla="*/ 0 w 2353883"/>
                <a:gd name="connsiteY0" fmla="*/ 0 h 980028"/>
                <a:gd name="connsiteX1" fmla="*/ 2353883 w 2353883"/>
                <a:gd name="connsiteY1" fmla="*/ 0 h 980028"/>
                <a:gd name="connsiteX2" fmla="*/ 1367320 w 2353883"/>
                <a:gd name="connsiteY2" fmla="*/ 980028 h 980028"/>
                <a:gd name="connsiteX3" fmla="*/ 0 w 2353883"/>
                <a:gd name="connsiteY3" fmla="*/ 980028 h 9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53883" h="980028">
                  <a:moveTo>
                    <a:pt x="0" y="0"/>
                  </a:moveTo>
                  <a:lnTo>
                    <a:pt x="2353883" y="0"/>
                  </a:lnTo>
                  <a:lnTo>
                    <a:pt x="1367320" y="980028"/>
                  </a:lnTo>
                  <a:lnTo>
                    <a:pt x="0" y="980028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8" name="任意多边形 17"/>
            <p:cNvSpPr/>
            <p:nvPr userDrawn="1"/>
          </p:nvSpPr>
          <p:spPr>
            <a:xfrm>
              <a:off x="2034063" y="1"/>
              <a:ext cx="1011871" cy="555880"/>
            </a:xfrm>
            <a:custGeom>
              <a:avLst/>
              <a:gdLst>
                <a:gd name="connsiteX0" fmla="*/ 837397 w 1514221"/>
                <a:gd name="connsiteY0" fmla="*/ 0 h 831850"/>
                <a:gd name="connsiteX1" fmla="*/ 1116227 w 1514221"/>
                <a:gd name="connsiteY1" fmla="*/ 0 h 831850"/>
                <a:gd name="connsiteX2" fmla="*/ 1235391 w 1514221"/>
                <a:gd name="connsiteY2" fmla="*/ 0 h 831850"/>
                <a:gd name="connsiteX3" fmla="*/ 1514221 w 1514221"/>
                <a:gd name="connsiteY3" fmla="*/ 0 h 831850"/>
                <a:gd name="connsiteX4" fmla="*/ 676825 w 1514221"/>
                <a:gd name="connsiteY4" fmla="*/ 831850 h 831850"/>
                <a:gd name="connsiteX5" fmla="*/ 397995 w 1514221"/>
                <a:gd name="connsiteY5" fmla="*/ 831850 h 831850"/>
                <a:gd name="connsiteX6" fmla="*/ 278830 w 1514221"/>
                <a:gd name="connsiteY6" fmla="*/ 831850 h 831850"/>
                <a:gd name="connsiteX7" fmla="*/ 0 w 1514221"/>
                <a:gd name="connsiteY7" fmla="*/ 831850 h 831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14221" h="831850">
                  <a:moveTo>
                    <a:pt x="837397" y="0"/>
                  </a:moveTo>
                  <a:lnTo>
                    <a:pt x="1116227" y="0"/>
                  </a:lnTo>
                  <a:lnTo>
                    <a:pt x="1235391" y="0"/>
                  </a:lnTo>
                  <a:lnTo>
                    <a:pt x="1514221" y="0"/>
                  </a:lnTo>
                  <a:lnTo>
                    <a:pt x="676825" y="831850"/>
                  </a:lnTo>
                  <a:lnTo>
                    <a:pt x="397995" y="831850"/>
                  </a:lnTo>
                  <a:lnTo>
                    <a:pt x="278830" y="831850"/>
                  </a:lnTo>
                  <a:lnTo>
                    <a:pt x="0" y="83185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9" name="任意多边形 18"/>
            <p:cNvSpPr/>
            <p:nvPr userDrawn="1"/>
          </p:nvSpPr>
          <p:spPr>
            <a:xfrm>
              <a:off x="2659732" y="1"/>
              <a:ext cx="670738" cy="446886"/>
            </a:xfrm>
            <a:custGeom>
              <a:avLst/>
              <a:gdLst>
                <a:gd name="connsiteX0" fmla="*/ 552910 w 824374"/>
                <a:gd name="connsiteY0" fmla="*/ 0 h 549247"/>
                <a:gd name="connsiteX1" fmla="*/ 824374 w 824374"/>
                <a:gd name="connsiteY1" fmla="*/ 0 h 549247"/>
                <a:gd name="connsiteX2" fmla="*/ 271464 w 824374"/>
                <a:gd name="connsiteY2" fmla="*/ 549247 h 549247"/>
                <a:gd name="connsiteX3" fmla="*/ 0 w 824374"/>
                <a:gd name="connsiteY3" fmla="*/ 549247 h 549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4374" h="549247">
                  <a:moveTo>
                    <a:pt x="552910" y="0"/>
                  </a:moveTo>
                  <a:lnTo>
                    <a:pt x="824374" y="0"/>
                  </a:lnTo>
                  <a:lnTo>
                    <a:pt x="271464" y="549247"/>
                  </a:lnTo>
                  <a:lnTo>
                    <a:pt x="0" y="549247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21" name="任意多边形 20"/>
          <p:cNvSpPr/>
          <p:nvPr userDrawn="1"/>
        </p:nvSpPr>
        <p:spPr>
          <a:xfrm>
            <a:off x="-339254" y="546773"/>
            <a:ext cx="824374" cy="549247"/>
          </a:xfrm>
          <a:custGeom>
            <a:avLst/>
            <a:gdLst>
              <a:gd name="connsiteX0" fmla="*/ 552910 w 824374"/>
              <a:gd name="connsiteY0" fmla="*/ 0 h 549247"/>
              <a:gd name="connsiteX1" fmla="*/ 824374 w 824374"/>
              <a:gd name="connsiteY1" fmla="*/ 0 h 549247"/>
              <a:gd name="connsiteX2" fmla="*/ 271464 w 824374"/>
              <a:gd name="connsiteY2" fmla="*/ 549247 h 549247"/>
              <a:gd name="connsiteX3" fmla="*/ 0 w 824374"/>
              <a:gd name="connsiteY3" fmla="*/ 549247 h 549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374" h="549247">
                <a:moveTo>
                  <a:pt x="552910" y="0"/>
                </a:moveTo>
                <a:lnTo>
                  <a:pt x="824374" y="0"/>
                </a:lnTo>
                <a:lnTo>
                  <a:pt x="271464" y="549247"/>
                </a:lnTo>
                <a:lnTo>
                  <a:pt x="0" y="549247"/>
                </a:lnTo>
                <a:close/>
              </a:path>
            </a:pathLst>
          </a:custGeom>
          <a:gradFill>
            <a:gsLst>
              <a:gs pos="0">
                <a:schemeClr val="bg1"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2" name="直接连接符 21"/>
          <p:cNvCxnSpPr/>
          <p:nvPr userDrawn="1"/>
        </p:nvCxnSpPr>
        <p:spPr>
          <a:xfrm>
            <a:off x="0" y="843113"/>
            <a:ext cx="11964987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平行四边形 22"/>
          <p:cNvSpPr/>
          <p:nvPr userDrawn="1"/>
        </p:nvSpPr>
        <p:spPr>
          <a:xfrm>
            <a:off x="11798295" y="685489"/>
            <a:ext cx="166692" cy="97239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平行四边形 23"/>
          <p:cNvSpPr/>
          <p:nvPr userDrawn="1"/>
        </p:nvSpPr>
        <p:spPr>
          <a:xfrm>
            <a:off x="11631603" y="685489"/>
            <a:ext cx="166692" cy="97239"/>
          </a:xfrm>
          <a:prstGeom prst="parallelogram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" name="Rectangle 6"/>
          <p:cNvSpPr/>
          <p:nvPr/>
        </p:nvSpPr>
        <p:spPr>
          <a:xfrm flipV="1">
            <a:off x="0" y="6504449"/>
            <a:ext cx="12192000" cy="365124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4896643" y="6476843"/>
            <a:ext cx="2171700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DSA | HKUST(GZ)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106487" y="156576"/>
            <a:ext cx="9336257" cy="6308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defRPr lang="en-US" altLang="en-US" sz="3600" b="1" strike="noStrike" kern="1200" spc="0" baseline="0" dirty="0" smtClean="0">
                <a:solidFill>
                  <a:srgbClr val="003366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838200" y="1371600"/>
            <a:ext cx="10515600" cy="4680000"/>
          </a:xfrm>
          <a:prstGeom prst="rect">
            <a:avLst/>
          </a:prstGeom>
        </p:spPr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685800" indent="-228600">
              <a:buFont typeface="System Font Regular"/>
              <a:buChar char="–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600200" indent="-228600">
              <a:buFont typeface="System Font Regular"/>
              <a:buChar char="–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  <a:endParaRPr lang="en-GB" dirty="0"/>
          </a:p>
          <a:p>
            <a:pPr lvl="1"/>
            <a:r>
              <a:rPr lang="en-GB" dirty="0"/>
              <a:t>Second level</a:t>
            </a:r>
            <a:endParaRPr lang="en-GB" dirty="0"/>
          </a:p>
          <a:p>
            <a:pPr lvl="2"/>
            <a:r>
              <a:rPr lang="en-GB" dirty="0"/>
              <a:t>Third level</a:t>
            </a:r>
            <a:endParaRPr lang="en-GB" dirty="0"/>
          </a:p>
          <a:p>
            <a:pPr lvl="3"/>
            <a:r>
              <a:rPr lang="en-GB" dirty="0"/>
              <a:t>Fourth level</a:t>
            </a:r>
            <a:endParaRPr lang="en-GB" dirty="0"/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3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51772" y="6515381"/>
            <a:ext cx="740228" cy="365125"/>
          </a:xfrm>
          <a:prstGeom prst="rect">
            <a:avLst/>
          </a:prstGeom>
        </p:spPr>
        <p:txBody>
          <a:bodyPr anchor="ctr"/>
          <a:lstStyle>
            <a:lvl1pPr>
              <a:defRPr sz="22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48D484B4-D9FB-CC40-86CD-AFBD26B2E985}" type="slidenum">
              <a:rPr lang="en-US" smtClean="0"/>
            </a:fld>
            <a:endParaRPr lang="en-US" dirty="0"/>
          </a:p>
        </p:txBody>
      </p:sp>
      <p:sp>
        <p:nvSpPr>
          <p:cNvPr id="26" name="文本框 30"/>
          <p:cNvSpPr txBox="1"/>
          <p:nvPr userDrawn="1"/>
        </p:nvSpPr>
        <p:spPr>
          <a:xfrm>
            <a:off x="142298" y="6473952"/>
            <a:ext cx="1278571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Jing Tang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4" name="Graphic 16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42744" y="190354"/>
            <a:ext cx="1645920" cy="43152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0" y="0"/>
            <a:ext cx="3330470" cy="739776"/>
            <a:chOff x="0" y="0"/>
            <a:chExt cx="3330470" cy="739776"/>
          </a:xfrm>
        </p:grpSpPr>
        <p:grpSp>
          <p:nvGrpSpPr>
            <p:cNvPr id="12" name="组合 11"/>
            <p:cNvGrpSpPr/>
            <p:nvPr userDrawn="1"/>
          </p:nvGrpSpPr>
          <p:grpSpPr>
            <a:xfrm>
              <a:off x="142298" y="65071"/>
              <a:ext cx="1182090" cy="630862"/>
              <a:chOff x="6624541" y="159009"/>
              <a:chExt cx="731216" cy="390238"/>
            </a:xfrm>
          </p:grpSpPr>
          <p:sp>
            <p:nvSpPr>
              <p:cNvPr id="13" name="任意多边形 12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4" name="任意多边形 13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gradFill flip="none" rotWithShape="1">
                <a:gsLst>
                  <a:gs pos="29000">
                    <a:schemeClr val="accent1">
                      <a:lumMod val="75000"/>
                    </a:schemeClr>
                  </a:gs>
                  <a:gs pos="57000">
                    <a:schemeClr val="accent1">
                      <a:lumMod val="75000"/>
                      <a:alpha val="0"/>
                    </a:schemeClr>
                  </a:gs>
                </a:gsLst>
                <a:lin ang="2700000" scaled="0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9" name="任意多边形 28"/>
            <p:cNvSpPr/>
            <p:nvPr userDrawn="1"/>
          </p:nvSpPr>
          <p:spPr>
            <a:xfrm>
              <a:off x="0" y="1"/>
              <a:ext cx="2975322" cy="739775"/>
            </a:xfrm>
            <a:custGeom>
              <a:avLst/>
              <a:gdLst>
                <a:gd name="connsiteX0" fmla="*/ 0 w 2975322"/>
                <a:gd name="connsiteY0" fmla="*/ 0 h 739775"/>
                <a:gd name="connsiteX1" fmla="*/ 2975322 w 2975322"/>
                <a:gd name="connsiteY1" fmla="*/ 0 h 739775"/>
                <a:gd name="connsiteX2" fmla="*/ 2852807 w 2975322"/>
                <a:gd name="connsiteY2" fmla="*/ 121704 h 739775"/>
                <a:gd name="connsiteX3" fmla="*/ 794910 w 2975322"/>
                <a:gd name="connsiteY3" fmla="*/ 121704 h 739775"/>
                <a:gd name="connsiteX4" fmla="*/ 225889 w 2975322"/>
                <a:gd name="connsiteY4" fmla="*/ 739775 h 739775"/>
                <a:gd name="connsiteX5" fmla="*/ 0 w 2975322"/>
                <a:gd name="connsiteY5" fmla="*/ 739775 h 73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75322" h="739775">
                  <a:moveTo>
                    <a:pt x="0" y="0"/>
                  </a:moveTo>
                  <a:lnTo>
                    <a:pt x="2975322" y="0"/>
                  </a:lnTo>
                  <a:lnTo>
                    <a:pt x="2852807" y="121704"/>
                  </a:lnTo>
                  <a:lnTo>
                    <a:pt x="794910" y="121704"/>
                  </a:lnTo>
                  <a:lnTo>
                    <a:pt x="225889" y="739775"/>
                  </a:lnTo>
                  <a:lnTo>
                    <a:pt x="0" y="739775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6" name="直角三角形 15"/>
            <p:cNvSpPr/>
            <p:nvPr userDrawn="1"/>
          </p:nvSpPr>
          <p:spPr>
            <a:xfrm flipV="1">
              <a:off x="0" y="0"/>
              <a:ext cx="388144" cy="388144"/>
            </a:xfrm>
            <a:prstGeom prst="rtTriangle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7" name="任意多边形 16"/>
            <p:cNvSpPr/>
            <p:nvPr userDrawn="1"/>
          </p:nvSpPr>
          <p:spPr>
            <a:xfrm>
              <a:off x="2" y="0"/>
              <a:ext cx="606259" cy="252413"/>
            </a:xfrm>
            <a:custGeom>
              <a:avLst/>
              <a:gdLst>
                <a:gd name="connsiteX0" fmla="*/ 0 w 2353883"/>
                <a:gd name="connsiteY0" fmla="*/ 0 h 980028"/>
                <a:gd name="connsiteX1" fmla="*/ 2353883 w 2353883"/>
                <a:gd name="connsiteY1" fmla="*/ 0 h 980028"/>
                <a:gd name="connsiteX2" fmla="*/ 1367320 w 2353883"/>
                <a:gd name="connsiteY2" fmla="*/ 980028 h 980028"/>
                <a:gd name="connsiteX3" fmla="*/ 0 w 2353883"/>
                <a:gd name="connsiteY3" fmla="*/ 980028 h 9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53883" h="980028">
                  <a:moveTo>
                    <a:pt x="0" y="0"/>
                  </a:moveTo>
                  <a:lnTo>
                    <a:pt x="2353883" y="0"/>
                  </a:lnTo>
                  <a:lnTo>
                    <a:pt x="1367320" y="980028"/>
                  </a:lnTo>
                  <a:lnTo>
                    <a:pt x="0" y="980028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8" name="任意多边形 17"/>
            <p:cNvSpPr/>
            <p:nvPr userDrawn="1"/>
          </p:nvSpPr>
          <p:spPr>
            <a:xfrm>
              <a:off x="2034063" y="1"/>
              <a:ext cx="1011871" cy="555880"/>
            </a:xfrm>
            <a:custGeom>
              <a:avLst/>
              <a:gdLst>
                <a:gd name="connsiteX0" fmla="*/ 837397 w 1514221"/>
                <a:gd name="connsiteY0" fmla="*/ 0 h 831850"/>
                <a:gd name="connsiteX1" fmla="*/ 1116227 w 1514221"/>
                <a:gd name="connsiteY1" fmla="*/ 0 h 831850"/>
                <a:gd name="connsiteX2" fmla="*/ 1235391 w 1514221"/>
                <a:gd name="connsiteY2" fmla="*/ 0 h 831850"/>
                <a:gd name="connsiteX3" fmla="*/ 1514221 w 1514221"/>
                <a:gd name="connsiteY3" fmla="*/ 0 h 831850"/>
                <a:gd name="connsiteX4" fmla="*/ 676825 w 1514221"/>
                <a:gd name="connsiteY4" fmla="*/ 831850 h 831850"/>
                <a:gd name="connsiteX5" fmla="*/ 397995 w 1514221"/>
                <a:gd name="connsiteY5" fmla="*/ 831850 h 831850"/>
                <a:gd name="connsiteX6" fmla="*/ 278830 w 1514221"/>
                <a:gd name="connsiteY6" fmla="*/ 831850 h 831850"/>
                <a:gd name="connsiteX7" fmla="*/ 0 w 1514221"/>
                <a:gd name="connsiteY7" fmla="*/ 831850 h 831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14221" h="831850">
                  <a:moveTo>
                    <a:pt x="837397" y="0"/>
                  </a:moveTo>
                  <a:lnTo>
                    <a:pt x="1116227" y="0"/>
                  </a:lnTo>
                  <a:lnTo>
                    <a:pt x="1235391" y="0"/>
                  </a:lnTo>
                  <a:lnTo>
                    <a:pt x="1514221" y="0"/>
                  </a:lnTo>
                  <a:lnTo>
                    <a:pt x="676825" y="831850"/>
                  </a:lnTo>
                  <a:lnTo>
                    <a:pt x="397995" y="831850"/>
                  </a:lnTo>
                  <a:lnTo>
                    <a:pt x="278830" y="831850"/>
                  </a:lnTo>
                  <a:lnTo>
                    <a:pt x="0" y="83185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9" name="任意多边形 18"/>
            <p:cNvSpPr/>
            <p:nvPr userDrawn="1"/>
          </p:nvSpPr>
          <p:spPr>
            <a:xfrm>
              <a:off x="2659732" y="1"/>
              <a:ext cx="670738" cy="446886"/>
            </a:xfrm>
            <a:custGeom>
              <a:avLst/>
              <a:gdLst>
                <a:gd name="connsiteX0" fmla="*/ 552910 w 824374"/>
                <a:gd name="connsiteY0" fmla="*/ 0 h 549247"/>
                <a:gd name="connsiteX1" fmla="*/ 824374 w 824374"/>
                <a:gd name="connsiteY1" fmla="*/ 0 h 549247"/>
                <a:gd name="connsiteX2" fmla="*/ 271464 w 824374"/>
                <a:gd name="connsiteY2" fmla="*/ 549247 h 549247"/>
                <a:gd name="connsiteX3" fmla="*/ 0 w 824374"/>
                <a:gd name="connsiteY3" fmla="*/ 549247 h 549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4374" h="549247">
                  <a:moveTo>
                    <a:pt x="552910" y="0"/>
                  </a:moveTo>
                  <a:lnTo>
                    <a:pt x="824374" y="0"/>
                  </a:lnTo>
                  <a:lnTo>
                    <a:pt x="271464" y="549247"/>
                  </a:lnTo>
                  <a:lnTo>
                    <a:pt x="0" y="549247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21" name="任意多边形 20"/>
          <p:cNvSpPr/>
          <p:nvPr userDrawn="1"/>
        </p:nvSpPr>
        <p:spPr>
          <a:xfrm>
            <a:off x="-339254" y="546773"/>
            <a:ext cx="824374" cy="549247"/>
          </a:xfrm>
          <a:custGeom>
            <a:avLst/>
            <a:gdLst>
              <a:gd name="connsiteX0" fmla="*/ 552910 w 824374"/>
              <a:gd name="connsiteY0" fmla="*/ 0 h 549247"/>
              <a:gd name="connsiteX1" fmla="*/ 824374 w 824374"/>
              <a:gd name="connsiteY1" fmla="*/ 0 h 549247"/>
              <a:gd name="connsiteX2" fmla="*/ 271464 w 824374"/>
              <a:gd name="connsiteY2" fmla="*/ 549247 h 549247"/>
              <a:gd name="connsiteX3" fmla="*/ 0 w 824374"/>
              <a:gd name="connsiteY3" fmla="*/ 549247 h 549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374" h="549247">
                <a:moveTo>
                  <a:pt x="552910" y="0"/>
                </a:moveTo>
                <a:lnTo>
                  <a:pt x="824374" y="0"/>
                </a:lnTo>
                <a:lnTo>
                  <a:pt x="271464" y="549247"/>
                </a:lnTo>
                <a:lnTo>
                  <a:pt x="0" y="549247"/>
                </a:lnTo>
                <a:close/>
              </a:path>
            </a:pathLst>
          </a:custGeom>
          <a:gradFill>
            <a:gsLst>
              <a:gs pos="0">
                <a:schemeClr val="bg1"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2" name="直接连接符 21"/>
          <p:cNvCxnSpPr/>
          <p:nvPr userDrawn="1"/>
        </p:nvCxnSpPr>
        <p:spPr>
          <a:xfrm>
            <a:off x="0" y="843113"/>
            <a:ext cx="11964987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平行四边形 22"/>
          <p:cNvSpPr/>
          <p:nvPr userDrawn="1"/>
        </p:nvSpPr>
        <p:spPr>
          <a:xfrm>
            <a:off x="11798295" y="685489"/>
            <a:ext cx="166692" cy="97239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平行四边形 23"/>
          <p:cNvSpPr/>
          <p:nvPr userDrawn="1"/>
        </p:nvSpPr>
        <p:spPr>
          <a:xfrm>
            <a:off x="11631603" y="685489"/>
            <a:ext cx="166692" cy="97239"/>
          </a:xfrm>
          <a:prstGeom prst="parallelogram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" name="Rectangle 6"/>
          <p:cNvSpPr/>
          <p:nvPr/>
        </p:nvSpPr>
        <p:spPr>
          <a:xfrm flipV="1">
            <a:off x="0" y="6504449"/>
            <a:ext cx="12192000" cy="365124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4896643" y="6476843"/>
            <a:ext cx="2171700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DSA | HKUST(GZ)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106487" y="156576"/>
            <a:ext cx="9336257" cy="6308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defRPr lang="en-US" altLang="en-US" sz="3600" b="1" strike="noStrike" kern="1200" spc="0" baseline="0" dirty="0" smtClean="0">
                <a:solidFill>
                  <a:srgbClr val="003366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51772" y="6515381"/>
            <a:ext cx="740228" cy="365125"/>
          </a:xfrm>
          <a:prstGeom prst="rect">
            <a:avLst/>
          </a:prstGeom>
        </p:spPr>
        <p:txBody>
          <a:bodyPr anchor="ctr"/>
          <a:lstStyle>
            <a:lvl1pPr>
              <a:defRPr sz="22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48D484B4-D9FB-CC40-86CD-AFBD26B2E985}" type="slidenum">
              <a:rPr lang="en-US" smtClean="0"/>
            </a:fld>
            <a:endParaRPr lang="en-US" dirty="0"/>
          </a:p>
        </p:txBody>
      </p:sp>
      <p:sp>
        <p:nvSpPr>
          <p:cNvPr id="25" name="文本框 30"/>
          <p:cNvSpPr txBox="1"/>
          <p:nvPr userDrawn="1"/>
        </p:nvSpPr>
        <p:spPr>
          <a:xfrm>
            <a:off x="142298" y="6473952"/>
            <a:ext cx="1278571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Jing Tang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4" name="Graphic 16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42744" y="190354"/>
            <a:ext cx="1645920" cy="43152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0" y="0"/>
            <a:ext cx="3330470" cy="739776"/>
            <a:chOff x="0" y="0"/>
            <a:chExt cx="3330470" cy="739776"/>
          </a:xfrm>
        </p:grpSpPr>
        <p:grpSp>
          <p:nvGrpSpPr>
            <p:cNvPr id="12" name="组合 11"/>
            <p:cNvGrpSpPr/>
            <p:nvPr userDrawn="1"/>
          </p:nvGrpSpPr>
          <p:grpSpPr>
            <a:xfrm>
              <a:off x="142298" y="65071"/>
              <a:ext cx="1182090" cy="630862"/>
              <a:chOff x="6624541" y="159009"/>
              <a:chExt cx="731216" cy="390238"/>
            </a:xfrm>
          </p:grpSpPr>
          <p:sp>
            <p:nvSpPr>
              <p:cNvPr id="13" name="任意多边形 12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14" name="任意多边形 13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gradFill flip="none" rotWithShape="1">
                <a:gsLst>
                  <a:gs pos="29000">
                    <a:schemeClr val="accent1">
                      <a:lumMod val="75000"/>
                    </a:schemeClr>
                  </a:gs>
                  <a:gs pos="57000">
                    <a:schemeClr val="accent1">
                      <a:lumMod val="75000"/>
                      <a:alpha val="0"/>
                    </a:schemeClr>
                  </a:gs>
                </a:gsLst>
                <a:lin ang="2700000" scaled="0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 dirty="0">
                  <a:latin typeface="Calibri" panose="020F0502020204030204" pitchFamily="34" charset="0"/>
                </a:endParaRPr>
              </a:p>
            </p:txBody>
          </p:sp>
        </p:grpSp>
        <p:sp>
          <p:nvSpPr>
            <p:cNvPr id="29" name="任意多边形 28"/>
            <p:cNvSpPr/>
            <p:nvPr userDrawn="1"/>
          </p:nvSpPr>
          <p:spPr>
            <a:xfrm>
              <a:off x="0" y="1"/>
              <a:ext cx="2975322" cy="739775"/>
            </a:xfrm>
            <a:custGeom>
              <a:avLst/>
              <a:gdLst>
                <a:gd name="connsiteX0" fmla="*/ 0 w 2975322"/>
                <a:gd name="connsiteY0" fmla="*/ 0 h 739775"/>
                <a:gd name="connsiteX1" fmla="*/ 2975322 w 2975322"/>
                <a:gd name="connsiteY1" fmla="*/ 0 h 739775"/>
                <a:gd name="connsiteX2" fmla="*/ 2852807 w 2975322"/>
                <a:gd name="connsiteY2" fmla="*/ 121704 h 739775"/>
                <a:gd name="connsiteX3" fmla="*/ 794910 w 2975322"/>
                <a:gd name="connsiteY3" fmla="*/ 121704 h 739775"/>
                <a:gd name="connsiteX4" fmla="*/ 225889 w 2975322"/>
                <a:gd name="connsiteY4" fmla="*/ 739775 h 739775"/>
                <a:gd name="connsiteX5" fmla="*/ 0 w 2975322"/>
                <a:gd name="connsiteY5" fmla="*/ 739775 h 73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75322" h="739775">
                  <a:moveTo>
                    <a:pt x="0" y="0"/>
                  </a:moveTo>
                  <a:lnTo>
                    <a:pt x="2975322" y="0"/>
                  </a:lnTo>
                  <a:lnTo>
                    <a:pt x="2852807" y="121704"/>
                  </a:lnTo>
                  <a:lnTo>
                    <a:pt x="794910" y="121704"/>
                  </a:lnTo>
                  <a:lnTo>
                    <a:pt x="225889" y="739775"/>
                  </a:lnTo>
                  <a:lnTo>
                    <a:pt x="0" y="739775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6" name="直角三角形 15"/>
            <p:cNvSpPr/>
            <p:nvPr userDrawn="1"/>
          </p:nvSpPr>
          <p:spPr>
            <a:xfrm flipV="1">
              <a:off x="0" y="0"/>
              <a:ext cx="388144" cy="388144"/>
            </a:xfrm>
            <a:prstGeom prst="rtTriangle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7" name="任意多边形 16"/>
            <p:cNvSpPr/>
            <p:nvPr userDrawn="1"/>
          </p:nvSpPr>
          <p:spPr>
            <a:xfrm>
              <a:off x="2" y="0"/>
              <a:ext cx="606259" cy="252413"/>
            </a:xfrm>
            <a:custGeom>
              <a:avLst/>
              <a:gdLst>
                <a:gd name="connsiteX0" fmla="*/ 0 w 2353883"/>
                <a:gd name="connsiteY0" fmla="*/ 0 h 980028"/>
                <a:gd name="connsiteX1" fmla="*/ 2353883 w 2353883"/>
                <a:gd name="connsiteY1" fmla="*/ 0 h 980028"/>
                <a:gd name="connsiteX2" fmla="*/ 1367320 w 2353883"/>
                <a:gd name="connsiteY2" fmla="*/ 980028 h 980028"/>
                <a:gd name="connsiteX3" fmla="*/ 0 w 2353883"/>
                <a:gd name="connsiteY3" fmla="*/ 980028 h 9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53883" h="980028">
                  <a:moveTo>
                    <a:pt x="0" y="0"/>
                  </a:moveTo>
                  <a:lnTo>
                    <a:pt x="2353883" y="0"/>
                  </a:lnTo>
                  <a:lnTo>
                    <a:pt x="1367320" y="980028"/>
                  </a:lnTo>
                  <a:lnTo>
                    <a:pt x="0" y="980028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8" name="任意多边形 17"/>
            <p:cNvSpPr/>
            <p:nvPr userDrawn="1"/>
          </p:nvSpPr>
          <p:spPr>
            <a:xfrm>
              <a:off x="2034063" y="1"/>
              <a:ext cx="1011871" cy="555880"/>
            </a:xfrm>
            <a:custGeom>
              <a:avLst/>
              <a:gdLst>
                <a:gd name="connsiteX0" fmla="*/ 837397 w 1514221"/>
                <a:gd name="connsiteY0" fmla="*/ 0 h 831850"/>
                <a:gd name="connsiteX1" fmla="*/ 1116227 w 1514221"/>
                <a:gd name="connsiteY1" fmla="*/ 0 h 831850"/>
                <a:gd name="connsiteX2" fmla="*/ 1235391 w 1514221"/>
                <a:gd name="connsiteY2" fmla="*/ 0 h 831850"/>
                <a:gd name="connsiteX3" fmla="*/ 1514221 w 1514221"/>
                <a:gd name="connsiteY3" fmla="*/ 0 h 831850"/>
                <a:gd name="connsiteX4" fmla="*/ 676825 w 1514221"/>
                <a:gd name="connsiteY4" fmla="*/ 831850 h 831850"/>
                <a:gd name="connsiteX5" fmla="*/ 397995 w 1514221"/>
                <a:gd name="connsiteY5" fmla="*/ 831850 h 831850"/>
                <a:gd name="connsiteX6" fmla="*/ 278830 w 1514221"/>
                <a:gd name="connsiteY6" fmla="*/ 831850 h 831850"/>
                <a:gd name="connsiteX7" fmla="*/ 0 w 1514221"/>
                <a:gd name="connsiteY7" fmla="*/ 831850 h 831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14221" h="831850">
                  <a:moveTo>
                    <a:pt x="837397" y="0"/>
                  </a:moveTo>
                  <a:lnTo>
                    <a:pt x="1116227" y="0"/>
                  </a:lnTo>
                  <a:lnTo>
                    <a:pt x="1235391" y="0"/>
                  </a:lnTo>
                  <a:lnTo>
                    <a:pt x="1514221" y="0"/>
                  </a:lnTo>
                  <a:lnTo>
                    <a:pt x="676825" y="831850"/>
                  </a:lnTo>
                  <a:lnTo>
                    <a:pt x="397995" y="831850"/>
                  </a:lnTo>
                  <a:lnTo>
                    <a:pt x="278830" y="831850"/>
                  </a:lnTo>
                  <a:lnTo>
                    <a:pt x="0" y="83185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9" name="任意多边形 18"/>
            <p:cNvSpPr/>
            <p:nvPr userDrawn="1"/>
          </p:nvSpPr>
          <p:spPr>
            <a:xfrm>
              <a:off x="2659732" y="1"/>
              <a:ext cx="670738" cy="446886"/>
            </a:xfrm>
            <a:custGeom>
              <a:avLst/>
              <a:gdLst>
                <a:gd name="connsiteX0" fmla="*/ 552910 w 824374"/>
                <a:gd name="connsiteY0" fmla="*/ 0 h 549247"/>
                <a:gd name="connsiteX1" fmla="*/ 824374 w 824374"/>
                <a:gd name="connsiteY1" fmla="*/ 0 h 549247"/>
                <a:gd name="connsiteX2" fmla="*/ 271464 w 824374"/>
                <a:gd name="connsiteY2" fmla="*/ 549247 h 549247"/>
                <a:gd name="connsiteX3" fmla="*/ 0 w 824374"/>
                <a:gd name="connsiteY3" fmla="*/ 549247 h 549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4374" h="549247">
                  <a:moveTo>
                    <a:pt x="552910" y="0"/>
                  </a:moveTo>
                  <a:lnTo>
                    <a:pt x="824374" y="0"/>
                  </a:lnTo>
                  <a:lnTo>
                    <a:pt x="271464" y="549247"/>
                  </a:lnTo>
                  <a:lnTo>
                    <a:pt x="0" y="549247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</p:grpSp>
      <p:sp>
        <p:nvSpPr>
          <p:cNvPr id="21" name="任意多边形 20"/>
          <p:cNvSpPr/>
          <p:nvPr userDrawn="1"/>
        </p:nvSpPr>
        <p:spPr>
          <a:xfrm>
            <a:off x="-339254" y="546773"/>
            <a:ext cx="824374" cy="549247"/>
          </a:xfrm>
          <a:custGeom>
            <a:avLst/>
            <a:gdLst>
              <a:gd name="connsiteX0" fmla="*/ 552910 w 824374"/>
              <a:gd name="connsiteY0" fmla="*/ 0 h 549247"/>
              <a:gd name="connsiteX1" fmla="*/ 824374 w 824374"/>
              <a:gd name="connsiteY1" fmla="*/ 0 h 549247"/>
              <a:gd name="connsiteX2" fmla="*/ 271464 w 824374"/>
              <a:gd name="connsiteY2" fmla="*/ 549247 h 549247"/>
              <a:gd name="connsiteX3" fmla="*/ 0 w 824374"/>
              <a:gd name="connsiteY3" fmla="*/ 549247 h 549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374" h="549247">
                <a:moveTo>
                  <a:pt x="552910" y="0"/>
                </a:moveTo>
                <a:lnTo>
                  <a:pt x="824374" y="0"/>
                </a:lnTo>
                <a:lnTo>
                  <a:pt x="271464" y="549247"/>
                </a:lnTo>
                <a:lnTo>
                  <a:pt x="0" y="549247"/>
                </a:lnTo>
                <a:close/>
              </a:path>
            </a:pathLst>
          </a:custGeom>
          <a:gradFill>
            <a:gsLst>
              <a:gs pos="0">
                <a:schemeClr val="bg1"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dirty="0">
              <a:latin typeface="Calibri" panose="020F0502020204030204" pitchFamily="34" charset="0"/>
            </a:endParaRPr>
          </a:p>
        </p:txBody>
      </p:sp>
      <p:cxnSp>
        <p:nvCxnSpPr>
          <p:cNvPr id="22" name="直接连接符 21"/>
          <p:cNvCxnSpPr/>
          <p:nvPr userDrawn="1"/>
        </p:nvCxnSpPr>
        <p:spPr>
          <a:xfrm>
            <a:off x="0" y="843113"/>
            <a:ext cx="11964987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平行四边形 22"/>
          <p:cNvSpPr/>
          <p:nvPr userDrawn="1"/>
        </p:nvSpPr>
        <p:spPr>
          <a:xfrm>
            <a:off x="11798295" y="685489"/>
            <a:ext cx="166692" cy="97239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24" name="平行四边形 23"/>
          <p:cNvSpPr/>
          <p:nvPr userDrawn="1"/>
        </p:nvSpPr>
        <p:spPr>
          <a:xfrm>
            <a:off x="11631603" y="685489"/>
            <a:ext cx="166692" cy="97239"/>
          </a:xfrm>
          <a:prstGeom prst="parallelogram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28" name="Rectangle 6"/>
          <p:cNvSpPr/>
          <p:nvPr/>
        </p:nvSpPr>
        <p:spPr>
          <a:xfrm flipV="1">
            <a:off x="0" y="6504449"/>
            <a:ext cx="12192000" cy="365124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4896643" y="6476843"/>
            <a:ext cx="2171700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DSA | HKUST(GZ)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51772" y="6515381"/>
            <a:ext cx="740228" cy="365125"/>
          </a:xfrm>
          <a:prstGeom prst="rect">
            <a:avLst/>
          </a:prstGeom>
        </p:spPr>
        <p:txBody>
          <a:bodyPr anchor="ctr"/>
          <a:lstStyle>
            <a:lvl1pPr>
              <a:defRPr sz="22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48D484B4-D9FB-CC40-86CD-AFBD26B2E985}" type="slidenum">
              <a:rPr lang="en-US" smtClean="0"/>
            </a:fld>
            <a:endParaRPr lang="en-US" dirty="0"/>
          </a:p>
        </p:txBody>
      </p:sp>
      <p:sp>
        <p:nvSpPr>
          <p:cNvPr id="25" name="文本框 30"/>
          <p:cNvSpPr txBox="1"/>
          <p:nvPr userDrawn="1"/>
        </p:nvSpPr>
        <p:spPr>
          <a:xfrm>
            <a:off x="142298" y="6473952"/>
            <a:ext cx="1278571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Jing Tang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3" name="Graphic 16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42744" y="190354"/>
            <a:ext cx="1645920" cy="43152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0" y="0"/>
            <a:ext cx="3330470" cy="739776"/>
            <a:chOff x="0" y="0"/>
            <a:chExt cx="3330470" cy="739776"/>
          </a:xfrm>
        </p:grpSpPr>
        <p:grpSp>
          <p:nvGrpSpPr>
            <p:cNvPr id="12" name="组合 11"/>
            <p:cNvGrpSpPr/>
            <p:nvPr userDrawn="1"/>
          </p:nvGrpSpPr>
          <p:grpSpPr>
            <a:xfrm>
              <a:off x="142298" y="65071"/>
              <a:ext cx="1182090" cy="630862"/>
              <a:chOff x="6624541" y="159009"/>
              <a:chExt cx="731216" cy="390238"/>
            </a:xfrm>
          </p:grpSpPr>
          <p:sp>
            <p:nvSpPr>
              <p:cNvPr id="13" name="任意多边形 12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14" name="任意多边形 13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gradFill flip="none" rotWithShape="1">
                <a:gsLst>
                  <a:gs pos="29000">
                    <a:schemeClr val="accent1">
                      <a:lumMod val="75000"/>
                    </a:schemeClr>
                  </a:gs>
                  <a:gs pos="57000">
                    <a:schemeClr val="accent1">
                      <a:lumMod val="75000"/>
                      <a:alpha val="0"/>
                    </a:schemeClr>
                  </a:gs>
                </a:gsLst>
                <a:lin ang="2700000" scaled="0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 dirty="0">
                  <a:latin typeface="Calibri" panose="020F0502020204030204" pitchFamily="34" charset="0"/>
                </a:endParaRPr>
              </a:p>
            </p:txBody>
          </p:sp>
        </p:grpSp>
        <p:sp>
          <p:nvSpPr>
            <p:cNvPr id="29" name="任意多边形 28"/>
            <p:cNvSpPr/>
            <p:nvPr userDrawn="1"/>
          </p:nvSpPr>
          <p:spPr>
            <a:xfrm>
              <a:off x="0" y="1"/>
              <a:ext cx="2975322" cy="739775"/>
            </a:xfrm>
            <a:custGeom>
              <a:avLst/>
              <a:gdLst>
                <a:gd name="connsiteX0" fmla="*/ 0 w 2975322"/>
                <a:gd name="connsiteY0" fmla="*/ 0 h 739775"/>
                <a:gd name="connsiteX1" fmla="*/ 2975322 w 2975322"/>
                <a:gd name="connsiteY1" fmla="*/ 0 h 739775"/>
                <a:gd name="connsiteX2" fmla="*/ 2852807 w 2975322"/>
                <a:gd name="connsiteY2" fmla="*/ 121704 h 739775"/>
                <a:gd name="connsiteX3" fmla="*/ 794910 w 2975322"/>
                <a:gd name="connsiteY3" fmla="*/ 121704 h 739775"/>
                <a:gd name="connsiteX4" fmla="*/ 225889 w 2975322"/>
                <a:gd name="connsiteY4" fmla="*/ 739775 h 739775"/>
                <a:gd name="connsiteX5" fmla="*/ 0 w 2975322"/>
                <a:gd name="connsiteY5" fmla="*/ 739775 h 73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75322" h="739775">
                  <a:moveTo>
                    <a:pt x="0" y="0"/>
                  </a:moveTo>
                  <a:lnTo>
                    <a:pt x="2975322" y="0"/>
                  </a:lnTo>
                  <a:lnTo>
                    <a:pt x="2852807" y="121704"/>
                  </a:lnTo>
                  <a:lnTo>
                    <a:pt x="794910" y="121704"/>
                  </a:lnTo>
                  <a:lnTo>
                    <a:pt x="225889" y="739775"/>
                  </a:lnTo>
                  <a:lnTo>
                    <a:pt x="0" y="739775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6" name="直角三角形 15"/>
            <p:cNvSpPr/>
            <p:nvPr userDrawn="1"/>
          </p:nvSpPr>
          <p:spPr>
            <a:xfrm flipV="1">
              <a:off x="0" y="0"/>
              <a:ext cx="388144" cy="388144"/>
            </a:xfrm>
            <a:prstGeom prst="rtTriangle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7" name="任意多边形 16"/>
            <p:cNvSpPr/>
            <p:nvPr userDrawn="1"/>
          </p:nvSpPr>
          <p:spPr>
            <a:xfrm>
              <a:off x="2" y="0"/>
              <a:ext cx="606259" cy="252413"/>
            </a:xfrm>
            <a:custGeom>
              <a:avLst/>
              <a:gdLst>
                <a:gd name="connsiteX0" fmla="*/ 0 w 2353883"/>
                <a:gd name="connsiteY0" fmla="*/ 0 h 980028"/>
                <a:gd name="connsiteX1" fmla="*/ 2353883 w 2353883"/>
                <a:gd name="connsiteY1" fmla="*/ 0 h 980028"/>
                <a:gd name="connsiteX2" fmla="*/ 1367320 w 2353883"/>
                <a:gd name="connsiteY2" fmla="*/ 980028 h 980028"/>
                <a:gd name="connsiteX3" fmla="*/ 0 w 2353883"/>
                <a:gd name="connsiteY3" fmla="*/ 980028 h 9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53883" h="980028">
                  <a:moveTo>
                    <a:pt x="0" y="0"/>
                  </a:moveTo>
                  <a:lnTo>
                    <a:pt x="2353883" y="0"/>
                  </a:lnTo>
                  <a:lnTo>
                    <a:pt x="1367320" y="980028"/>
                  </a:lnTo>
                  <a:lnTo>
                    <a:pt x="0" y="980028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8" name="任意多边形 17"/>
            <p:cNvSpPr/>
            <p:nvPr userDrawn="1"/>
          </p:nvSpPr>
          <p:spPr>
            <a:xfrm>
              <a:off x="2034063" y="1"/>
              <a:ext cx="1011871" cy="555880"/>
            </a:xfrm>
            <a:custGeom>
              <a:avLst/>
              <a:gdLst>
                <a:gd name="connsiteX0" fmla="*/ 837397 w 1514221"/>
                <a:gd name="connsiteY0" fmla="*/ 0 h 831850"/>
                <a:gd name="connsiteX1" fmla="*/ 1116227 w 1514221"/>
                <a:gd name="connsiteY1" fmla="*/ 0 h 831850"/>
                <a:gd name="connsiteX2" fmla="*/ 1235391 w 1514221"/>
                <a:gd name="connsiteY2" fmla="*/ 0 h 831850"/>
                <a:gd name="connsiteX3" fmla="*/ 1514221 w 1514221"/>
                <a:gd name="connsiteY3" fmla="*/ 0 h 831850"/>
                <a:gd name="connsiteX4" fmla="*/ 676825 w 1514221"/>
                <a:gd name="connsiteY4" fmla="*/ 831850 h 831850"/>
                <a:gd name="connsiteX5" fmla="*/ 397995 w 1514221"/>
                <a:gd name="connsiteY5" fmla="*/ 831850 h 831850"/>
                <a:gd name="connsiteX6" fmla="*/ 278830 w 1514221"/>
                <a:gd name="connsiteY6" fmla="*/ 831850 h 831850"/>
                <a:gd name="connsiteX7" fmla="*/ 0 w 1514221"/>
                <a:gd name="connsiteY7" fmla="*/ 831850 h 831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14221" h="831850">
                  <a:moveTo>
                    <a:pt x="837397" y="0"/>
                  </a:moveTo>
                  <a:lnTo>
                    <a:pt x="1116227" y="0"/>
                  </a:lnTo>
                  <a:lnTo>
                    <a:pt x="1235391" y="0"/>
                  </a:lnTo>
                  <a:lnTo>
                    <a:pt x="1514221" y="0"/>
                  </a:lnTo>
                  <a:lnTo>
                    <a:pt x="676825" y="831850"/>
                  </a:lnTo>
                  <a:lnTo>
                    <a:pt x="397995" y="831850"/>
                  </a:lnTo>
                  <a:lnTo>
                    <a:pt x="278830" y="831850"/>
                  </a:lnTo>
                  <a:lnTo>
                    <a:pt x="0" y="83185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9" name="任意多边形 18"/>
            <p:cNvSpPr/>
            <p:nvPr userDrawn="1"/>
          </p:nvSpPr>
          <p:spPr>
            <a:xfrm>
              <a:off x="2659732" y="1"/>
              <a:ext cx="670738" cy="446886"/>
            </a:xfrm>
            <a:custGeom>
              <a:avLst/>
              <a:gdLst>
                <a:gd name="connsiteX0" fmla="*/ 552910 w 824374"/>
                <a:gd name="connsiteY0" fmla="*/ 0 h 549247"/>
                <a:gd name="connsiteX1" fmla="*/ 824374 w 824374"/>
                <a:gd name="connsiteY1" fmla="*/ 0 h 549247"/>
                <a:gd name="connsiteX2" fmla="*/ 271464 w 824374"/>
                <a:gd name="connsiteY2" fmla="*/ 549247 h 549247"/>
                <a:gd name="connsiteX3" fmla="*/ 0 w 824374"/>
                <a:gd name="connsiteY3" fmla="*/ 549247 h 549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4374" h="549247">
                  <a:moveTo>
                    <a:pt x="552910" y="0"/>
                  </a:moveTo>
                  <a:lnTo>
                    <a:pt x="824374" y="0"/>
                  </a:lnTo>
                  <a:lnTo>
                    <a:pt x="271464" y="549247"/>
                  </a:lnTo>
                  <a:lnTo>
                    <a:pt x="0" y="549247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</p:grpSp>
      <p:sp>
        <p:nvSpPr>
          <p:cNvPr id="21" name="任意多边形 20"/>
          <p:cNvSpPr/>
          <p:nvPr userDrawn="1"/>
        </p:nvSpPr>
        <p:spPr>
          <a:xfrm>
            <a:off x="-339254" y="546773"/>
            <a:ext cx="824374" cy="549247"/>
          </a:xfrm>
          <a:custGeom>
            <a:avLst/>
            <a:gdLst>
              <a:gd name="connsiteX0" fmla="*/ 552910 w 824374"/>
              <a:gd name="connsiteY0" fmla="*/ 0 h 549247"/>
              <a:gd name="connsiteX1" fmla="*/ 824374 w 824374"/>
              <a:gd name="connsiteY1" fmla="*/ 0 h 549247"/>
              <a:gd name="connsiteX2" fmla="*/ 271464 w 824374"/>
              <a:gd name="connsiteY2" fmla="*/ 549247 h 549247"/>
              <a:gd name="connsiteX3" fmla="*/ 0 w 824374"/>
              <a:gd name="connsiteY3" fmla="*/ 549247 h 549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374" h="549247">
                <a:moveTo>
                  <a:pt x="552910" y="0"/>
                </a:moveTo>
                <a:lnTo>
                  <a:pt x="824374" y="0"/>
                </a:lnTo>
                <a:lnTo>
                  <a:pt x="271464" y="549247"/>
                </a:lnTo>
                <a:lnTo>
                  <a:pt x="0" y="549247"/>
                </a:lnTo>
                <a:close/>
              </a:path>
            </a:pathLst>
          </a:custGeom>
          <a:gradFill>
            <a:gsLst>
              <a:gs pos="0">
                <a:schemeClr val="bg1"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dirty="0">
              <a:latin typeface="Calibri" panose="020F0502020204030204" pitchFamily="34" charset="0"/>
            </a:endParaRPr>
          </a:p>
        </p:txBody>
      </p:sp>
      <p:cxnSp>
        <p:nvCxnSpPr>
          <p:cNvPr id="22" name="直接连接符 21"/>
          <p:cNvCxnSpPr/>
          <p:nvPr userDrawn="1"/>
        </p:nvCxnSpPr>
        <p:spPr>
          <a:xfrm>
            <a:off x="0" y="843113"/>
            <a:ext cx="11964987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平行四边形 22"/>
          <p:cNvSpPr/>
          <p:nvPr userDrawn="1"/>
        </p:nvSpPr>
        <p:spPr>
          <a:xfrm>
            <a:off x="11798295" y="685489"/>
            <a:ext cx="166692" cy="97239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24" name="平行四边形 23"/>
          <p:cNvSpPr/>
          <p:nvPr userDrawn="1"/>
        </p:nvSpPr>
        <p:spPr>
          <a:xfrm>
            <a:off x="11631603" y="685489"/>
            <a:ext cx="166692" cy="97239"/>
          </a:xfrm>
          <a:prstGeom prst="parallelogram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28" name="Rectangle 6"/>
          <p:cNvSpPr/>
          <p:nvPr/>
        </p:nvSpPr>
        <p:spPr>
          <a:xfrm flipV="1">
            <a:off x="0" y="6504449"/>
            <a:ext cx="12192000" cy="365124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4896643" y="6476843"/>
            <a:ext cx="2171700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DSA | HKUST(GZ)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51772" y="6515381"/>
            <a:ext cx="740228" cy="365125"/>
          </a:xfrm>
          <a:prstGeom prst="rect">
            <a:avLst/>
          </a:prstGeom>
        </p:spPr>
        <p:txBody>
          <a:bodyPr anchor="ctr"/>
          <a:lstStyle>
            <a:lvl1pPr>
              <a:defRPr sz="22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48D484B4-D9FB-CC40-86CD-AFBD26B2E985}" type="slidenum">
              <a:rPr lang="en-US" smtClean="0"/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2685034"/>
            <a:ext cx="12192000" cy="1675309"/>
          </a:xfrm>
          <a:prstGeom prst="rect">
            <a:avLst/>
          </a:prstGeom>
          <a:solidFill>
            <a:srgbClr val="003366"/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25" name="文本框 30"/>
          <p:cNvSpPr txBox="1"/>
          <p:nvPr userDrawn="1"/>
        </p:nvSpPr>
        <p:spPr>
          <a:xfrm>
            <a:off x="142298" y="6473952"/>
            <a:ext cx="1278571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Jing Tang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4" name="Graphic 16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42744" y="190354"/>
            <a:ext cx="1645920" cy="43152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98924" y="914518"/>
            <a:ext cx="9800211" cy="2570731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198924" y="3560859"/>
            <a:ext cx="9800211" cy="147259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635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8235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12063" y="6315214"/>
            <a:ext cx="2700278" cy="316841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425" y="6315214"/>
            <a:ext cx="3960409" cy="316841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878516" y="6315214"/>
            <a:ext cx="2700278" cy="316841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0"/>
            <a:ext cx="12196761" cy="6858001"/>
          </a:xfrm>
          <a:prstGeom prst="rect">
            <a:avLst/>
          </a:prstGeom>
          <a:gradFill>
            <a:gsLst>
              <a:gs pos="33000">
                <a:srgbClr val="FFFFFF">
                  <a:alpha val="89000"/>
                </a:srgbClr>
              </a:gs>
              <a:gs pos="7000">
                <a:schemeClr val="bg1"/>
              </a:gs>
              <a:gs pos="67000">
                <a:schemeClr val="bg1">
                  <a:alpha val="55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pic>
        <p:nvPicPr>
          <p:cNvPr id="24" name="图片 3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43" r="6443"/>
          <a:stretch>
            <a:fillRect/>
          </a:stretch>
        </p:blipFill>
        <p:spPr>
          <a:xfrm>
            <a:off x="0" y="0"/>
            <a:ext cx="12196761" cy="6858000"/>
          </a:xfrm>
          <a:prstGeom prst="rect">
            <a:avLst/>
          </a:prstGeom>
        </p:spPr>
      </p:pic>
      <p:sp>
        <p:nvSpPr>
          <p:cNvPr id="4" name="任意多边形: 形状 3"/>
          <p:cNvSpPr/>
          <p:nvPr userDrawn="1"/>
        </p:nvSpPr>
        <p:spPr>
          <a:xfrm rot="1946637">
            <a:off x="11291772" y="4484088"/>
            <a:ext cx="1342588" cy="2965475"/>
          </a:xfrm>
          <a:custGeom>
            <a:avLst/>
            <a:gdLst>
              <a:gd name="connsiteX0" fmla="*/ 0 w 1342588"/>
              <a:gd name="connsiteY0" fmla="*/ 0 h 2965475"/>
              <a:gd name="connsiteX1" fmla="*/ 1342588 w 1342588"/>
              <a:gd name="connsiteY1" fmla="*/ 2111997 h 2965475"/>
              <a:gd name="connsiteX2" fmla="*/ 0 w 1342588"/>
              <a:gd name="connsiteY2" fmla="*/ 2965475 h 2965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42588" h="2965475">
                <a:moveTo>
                  <a:pt x="0" y="0"/>
                </a:moveTo>
                <a:lnTo>
                  <a:pt x="1342588" y="2111997"/>
                </a:lnTo>
                <a:lnTo>
                  <a:pt x="0" y="296547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80" name="任意多边形: 形状 79"/>
          <p:cNvSpPr/>
          <p:nvPr userDrawn="1"/>
        </p:nvSpPr>
        <p:spPr>
          <a:xfrm>
            <a:off x="1" y="1"/>
            <a:ext cx="5781347" cy="6857999"/>
          </a:xfrm>
          <a:custGeom>
            <a:avLst/>
            <a:gdLst>
              <a:gd name="connsiteX0" fmla="*/ 0 w 5781347"/>
              <a:gd name="connsiteY0" fmla="*/ 0 h 6857999"/>
              <a:gd name="connsiteX1" fmla="*/ 5781347 w 5781347"/>
              <a:gd name="connsiteY1" fmla="*/ 0 h 6857999"/>
              <a:gd name="connsiteX2" fmla="*/ 1450589 w 5781347"/>
              <a:gd name="connsiteY2" fmla="*/ 6857999 h 6857999"/>
              <a:gd name="connsiteX3" fmla="*/ 0 w 5781347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1347" h="6857999">
                <a:moveTo>
                  <a:pt x="0" y="0"/>
                </a:moveTo>
                <a:lnTo>
                  <a:pt x="5781347" y="0"/>
                </a:lnTo>
                <a:lnTo>
                  <a:pt x="1450589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9" name="任意多边形: 形状 78"/>
          <p:cNvSpPr/>
          <p:nvPr userDrawn="1"/>
        </p:nvSpPr>
        <p:spPr>
          <a:xfrm rot="1946637">
            <a:off x="-720317" y="-1899824"/>
            <a:ext cx="4902793" cy="7492316"/>
          </a:xfrm>
          <a:custGeom>
            <a:avLst/>
            <a:gdLst>
              <a:gd name="connsiteX0" fmla="*/ 0 w 4902793"/>
              <a:gd name="connsiteY0" fmla="*/ 3116685 h 7492316"/>
              <a:gd name="connsiteX1" fmla="*/ 4902793 w 4902793"/>
              <a:gd name="connsiteY1" fmla="*/ 0 h 7492316"/>
              <a:gd name="connsiteX2" fmla="*/ 4902793 w 4902793"/>
              <a:gd name="connsiteY2" fmla="*/ 7492316 h 7492316"/>
              <a:gd name="connsiteX3" fmla="*/ 2781570 w 4902793"/>
              <a:gd name="connsiteY3" fmla="*/ 7492316 h 7492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02793" h="7492316">
                <a:moveTo>
                  <a:pt x="0" y="3116685"/>
                </a:moveTo>
                <a:lnTo>
                  <a:pt x="4902793" y="0"/>
                </a:lnTo>
                <a:lnTo>
                  <a:pt x="4902793" y="7492316"/>
                </a:lnTo>
                <a:lnTo>
                  <a:pt x="2781570" y="7492316"/>
                </a:lnTo>
                <a:close/>
              </a:path>
            </a:pathLst>
          </a:custGeom>
          <a:solidFill>
            <a:schemeClr val="accent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" name="任意多边形: 形状 6"/>
          <p:cNvSpPr/>
          <p:nvPr userDrawn="1"/>
        </p:nvSpPr>
        <p:spPr>
          <a:xfrm rot="1946637">
            <a:off x="-1004883" y="3894140"/>
            <a:ext cx="3917268" cy="185603"/>
          </a:xfrm>
          <a:custGeom>
            <a:avLst/>
            <a:gdLst>
              <a:gd name="connsiteX0" fmla="*/ 0 w 3917268"/>
              <a:gd name="connsiteY0" fmla="*/ 0 h 185603"/>
              <a:gd name="connsiteX1" fmla="*/ 3917268 w 3917268"/>
              <a:gd name="connsiteY1" fmla="*/ 0 h 185603"/>
              <a:gd name="connsiteX2" fmla="*/ 3917268 w 3917268"/>
              <a:gd name="connsiteY2" fmla="*/ 185603 h 185603"/>
              <a:gd name="connsiteX3" fmla="*/ 117987 w 3917268"/>
              <a:gd name="connsiteY3" fmla="*/ 185603 h 185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17268" h="185603">
                <a:moveTo>
                  <a:pt x="0" y="0"/>
                </a:moveTo>
                <a:lnTo>
                  <a:pt x="3917268" y="0"/>
                </a:lnTo>
                <a:lnTo>
                  <a:pt x="3917268" y="185603"/>
                </a:lnTo>
                <a:lnTo>
                  <a:pt x="117987" y="185603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66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7" name="任意多边形: 形状 76"/>
          <p:cNvSpPr/>
          <p:nvPr userDrawn="1"/>
        </p:nvSpPr>
        <p:spPr>
          <a:xfrm rot="1946637">
            <a:off x="243137" y="-1618737"/>
            <a:ext cx="4301549" cy="5957100"/>
          </a:xfrm>
          <a:custGeom>
            <a:avLst/>
            <a:gdLst>
              <a:gd name="connsiteX0" fmla="*/ 2401963 w 4301549"/>
              <a:gd name="connsiteY0" fmla="*/ 1207559 h 5957100"/>
              <a:gd name="connsiteX1" fmla="*/ 4301548 w 4301549"/>
              <a:gd name="connsiteY1" fmla="*/ 0 h 5957100"/>
              <a:gd name="connsiteX2" fmla="*/ 4301549 w 4301549"/>
              <a:gd name="connsiteY2" fmla="*/ 5957100 h 5957100"/>
              <a:gd name="connsiteX3" fmla="*/ 1207559 w 4301549"/>
              <a:gd name="connsiteY3" fmla="*/ 5957100 h 5957100"/>
              <a:gd name="connsiteX4" fmla="*/ 0 w 4301549"/>
              <a:gd name="connsiteY4" fmla="*/ 4057513 h 5957100"/>
              <a:gd name="connsiteX5" fmla="*/ 2401963 w 4301549"/>
              <a:gd name="connsiteY5" fmla="*/ 4057513 h 5957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01549" h="5957100">
                <a:moveTo>
                  <a:pt x="2401963" y="1207559"/>
                </a:moveTo>
                <a:lnTo>
                  <a:pt x="4301548" y="0"/>
                </a:lnTo>
                <a:lnTo>
                  <a:pt x="4301549" y="5957100"/>
                </a:lnTo>
                <a:lnTo>
                  <a:pt x="1207559" y="5957100"/>
                </a:lnTo>
                <a:lnTo>
                  <a:pt x="0" y="4057513"/>
                </a:lnTo>
                <a:lnTo>
                  <a:pt x="2401963" y="4057513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43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81" name="任意多边形: 形状 80"/>
          <p:cNvSpPr/>
          <p:nvPr userDrawn="1"/>
        </p:nvSpPr>
        <p:spPr>
          <a:xfrm flipH="1">
            <a:off x="0" y="2624220"/>
            <a:ext cx="12192000" cy="2383200"/>
          </a:xfrm>
          <a:custGeom>
            <a:avLst/>
            <a:gdLst>
              <a:gd name="connsiteX0" fmla="*/ 12192000 w 12192000"/>
              <a:gd name="connsiteY0" fmla="*/ 0 h 2383200"/>
              <a:gd name="connsiteX1" fmla="*/ 11953021 w 12192000"/>
              <a:gd name="connsiteY1" fmla="*/ 0 h 2383200"/>
              <a:gd name="connsiteX2" fmla="*/ 537341 w 12192000"/>
              <a:gd name="connsiteY2" fmla="*/ 0 h 2383200"/>
              <a:gd name="connsiteX3" fmla="*/ 0 w 12192000"/>
              <a:gd name="connsiteY3" fmla="*/ 0 h 2383200"/>
              <a:gd name="connsiteX4" fmla="*/ 0 w 12192000"/>
              <a:gd name="connsiteY4" fmla="*/ 2383200 h 2383200"/>
              <a:gd name="connsiteX5" fmla="*/ 537341 w 12192000"/>
              <a:gd name="connsiteY5" fmla="*/ 2383200 h 2383200"/>
              <a:gd name="connsiteX6" fmla="*/ 8212875 w 12192000"/>
              <a:gd name="connsiteY6" fmla="*/ 2383200 h 2383200"/>
              <a:gd name="connsiteX7" fmla="*/ 8750216 w 12192000"/>
              <a:gd name="connsiteY7" fmla="*/ 2383200 h 2383200"/>
              <a:gd name="connsiteX8" fmla="*/ 12192000 w 12192000"/>
              <a:gd name="connsiteY8" fmla="*/ 190115 h 238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2383200">
                <a:moveTo>
                  <a:pt x="12192000" y="0"/>
                </a:moveTo>
                <a:lnTo>
                  <a:pt x="11953021" y="0"/>
                </a:lnTo>
                <a:lnTo>
                  <a:pt x="537341" y="0"/>
                </a:lnTo>
                <a:lnTo>
                  <a:pt x="0" y="0"/>
                </a:lnTo>
                <a:lnTo>
                  <a:pt x="0" y="2383200"/>
                </a:lnTo>
                <a:lnTo>
                  <a:pt x="537341" y="2383200"/>
                </a:lnTo>
                <a:lnTo>
                  <a:pt x="8212875" y="2383200"/>
                </a:lnTo>
                <a:lnTo>
                  <a:pt x="8750216" y="2383200"/>
                </a:lnTo>
                <a:lnTo>
                  <a:pt x="12192000" y="190115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  <a:alpha val="70000"/>
            </a:schemeClr>
          </a:solidFill>
          <a:ln>
            <a:noFill/>
          </a:ln>
          <a:effectLst>
            <a:outerShdw blurRad="1270000" dist="406400" dir="5400000" sx="80000" sy="8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6" name="任意多边形: 形状 75"/>
          <p:cNvSpPr/>
          <p:nvPr userDrawn="1"/>
        </p:nvSpPr>
        <p:spPr>
          <a:xfrm rot="1946637">
            <a:off x="61446" y="-2331976"/>
            <a:ext cx="6816051" cy="6453716"/>
          </a:xfrm>
          <a:custGeom>
            <a:avLst/>
            <a:gdLst>
              <a:gd name="connsiteX0" fmla="*/ 0 w 6816051"/>
              <a:gd name="connsiteY0" fmla="*/ 4332935 h 6453716"/>
              <a:gd name="connsiteX1" fmla="*/ 6816051 w 6816051"/>
              <a:gd name="connsiteY1" fmla="*/ 0 h 6453716"/>
              <a:gd name="connsiteX2" fmla="*/ 6816051 w 6816051"/>
              <a:gd name="connsiteY2" fmla="*/ 6453716 h 6453716"/>
              <a:gd name="connsiteX3" fmla="*/ 1348172 w 6816051"/>
              <a:gd name="connsiteY3" fmla="*/ 6453716 h 645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16051" h="6453716">
                <a:moveTo>
                  <a:pt x="0" y="4332935"/>
                </a:moveTo>
                <a:lnTo>
                  <a:pt x="6816051" y="0"/>
                </a:lnTo>
                <a:lnTo>
                  <a:pt x="6816051" y="6453716"/>
                </a:lnTo>
                <a:lnTo>
                  <a:pt x="1348172" y="6453716"/>
                </a:lnTo>
                <a:close/>
              </a:path>
            </a:pathLst>
          </a:custGeom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1" name="任意多边形: 形状 10"/>
          <p:cNvSpPr/>
          <p:nvPr userDrawn="1"/>
        </p:nvSpPr>
        <p:spPr>
          <a:xfrm rot="1946637">
            <a:off x="2155105" y="-640499"/>
            <a:ext cx="2015107" cy="1280995"/>
          </a:xfrm>
          <a:custGeom>
            <a:avLst/>
            <a:gdLst>
              <a:gd name="connsiteX0" fmla="*/ 0 w 2015107"/>
              <a:gd name="connsiteY0" fmla="*/ 1280995 h 1280995"/>
              <a:gd name="connsiteX1" fmla="*/ 2015107 w 2015107"/>
              <a:gd name="connsiteY1" fmla="*/ 0 h 1280995"/>
              <a:gd name="connsiteX2" fmla="*/ 2015107 w 2015107"/>
              <a:gd name="connsiteY2" fmla="*/ 1280995 h 1280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15107" h="1280995">
                <a:moveTo>
                  <a:pt x="0" y="1280995"/>
                </a:moveTo>
                <a:lnTo>
                  <a:pt x="2015107" y="0"/>
                </a:lnTo>
                <a:lnTo>
                  <a:pt x="2015107" y="128099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2" name="任意多边形: 形状 11"/>
          <p:cNvSpPr/>
          <p:nvPr userDrawn="1"/>
        </p:nvSpPr>
        <p:spPr>
          <a:xfrm rot="1946637">
            <a:off x="2373140" y="-528410"/>
            <a:ext cx="1662458" cy="1056818"/>
          </a:xfrm>
          <a:custGeom>
            <a:avLst/>
            <a:gdLst>
              <a:gd name="connsiteX0" fmla="*/ 0 w 1662458"/>
              <a:gd name="connsiteY0" fmla="*/ 1056818 h 1056818"/>
              <a:gd name="connsiteX1" fmla="*/ 1662458 w 1662458"/>
              <a:gd name="connsiteY1" fmla="*/ 0 h 1056818"/>
              <a:gd name="connsiteX2" fmla="*/ 1662458 w 1662458"/>
              <a:gd name="connsiteY2" fmla="*/ 1056818 h 1056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62458" h="1056818">
                <a:moveTo>
                  <a:pt x="0" y="1056818"/>
                </a:moveTo>
                <a:lnTo>
                  <a:pt x="1662458" y="0"/>
                </a:lnTo>
                <a:lnTo>
                  <a:pt x="1662458" y="1056818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3" name="任意多边形: 形状 12"/>
          <p:cNvSpPr/>
          <p:nvPr userDrawn="1"/>
        </p:nvSpPr>
        <p:spPr>
          <a:xfrm rot="1946637">
            <a:off x="2745499" y="-330405"/>
            <a:ext cx="1039509" cy="660811"/>
          </a:xfrm>
          <a:custGeom>
            <a:avLst/>
            <a:gdLst>
              <a:gd name="connsiteX0" fmla="*/ 0 w 1039509"/>
              <a:gd name="connsiteY0" fmla="*/ 660811 h 660811"/>
              <a:gd name="connsiteX1" fmla="*/ 1039509 w 1039509"/>
              <a:gd name="connsiteY1" fmla="*/ 0 h 660811"/>
              <a:gd name="connsiteX2" fmla="*/ 1039509 w 1039509"/>
              <a:gd name="connsiteY2" fmla="*/ 660811 h 660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39509" h="660811">
                <a:moveTo>
                  <a:pt x="0" y="660811"/>
                </a:moveTo>
                <a:lnTo>
                  <a:pt x="1039509" y="0"/>
                </a:lnTo>
                <a:lnTo>
                  <a:pt x="1039509" y="66081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8" name="任意多边形: 形状 77"/>
          <p:cNvSpPr/>
          <p:nvPr userDrawn="1"/>
        </p:nvSpPr>
        <p:spPr>
          <a:xfrm rot="1946637">
            <a:off x="770831" y="-2125586"/>
            <a:ext cx="6046618" cy="6453716"/>
          </a:xfrm>
          <a:custGeom>
            <a:avLst/>
            <a:gdLst>
              <a:gd name="connsiteX0" fmla="*/ 5136217 w 6046618"/>
              <a:gd name="connsiteY0" fmla="*/ 578738 h 6453716"/>
              <a:gd name="connsiteX1" fmla="*/ 6046618 w 6046618"/>
              <a:gd name="connsiteY1" fmla="*/ 0 h 6453716"/>
              <a:gd name="connsiteX2" fmla="*/ 6046617 w 6046618"/>
              <a:gd name="connsiteY2" fmla="*/ 6453716 h 6453716"/>
              <a:gd name="connsiteX3" fmla="*/ 578738 w 6046618"/>
              <a:gd name="connsiteY3" fmla="*/ 6453716 h 6453716"/>
              <a:gd name="connsiteX4" fmla="*/ 0 w 6046618"/>
              <a:gd name="connsiteY4" fmla="*/ 5543315 h 6453716"/>
              <a:gd name="connsiteX5" fmla="*/ 5136217 w 6046618"/>
              <a:gd name="connsiteY5" fmla="*/ 5543314 h 645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46618" h="6453716">
                <a:moveTo>
                  <a:pt x="5136217" y="578738"/>
                </a:moveTo>
                <a:lnTo>
                  <a:pt x="6046618" y="0"/>
                </a:lnTo>
                <a:lnTo>
                  <a:pt x="6046617" y="6453716"/>
                </a:lnTo>
                <a:lnTo>
                  <a:pt x="578738" y="6453716"/>
                </a:lnTo>
                <a:lnTo>
                  <a:pt x="0" y="5543315"/>
                </a:lnTo>
                <a:lnTo>
                  <a:pt x="5136217" y="5543314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43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82" name="任意多边形: 形状 81"/>
          <p:cNvSpPr/>
          <p:nvPr userDrawn="1"/>
        </p:nvSpPr>
        <p:spPr>
          <a:xfrm rot="1946637" flipV="1">
            <a:off x="-294245" y="5717222"/>
            <a:ext cx="2118100" cy="480710"/>
          </a:xfrm>
          <a:custGeom>
            <a:avLst/>
            <a:gdLst>
              <a:gd name="connsiteX0" fmla="*/ 0 w 2118100"/>
              <a:gd name="connsiteY0" fmla="*/ 480710 h 480710"/>
              <a:gd name="connsiteX1" fmla="*/ 2118100 w 2118100"/>
              <a:gd name="connsiteY1" fmla="*/ 480710 h 480710"/>
              <a:gd name="connsiteX2" fmla="*/ 2118100 w 2118100"/>
              <a:gd name="connsiteY2" fmla="*/ 0 h 480710"/>
              <a:gd name="connsiteX3" fmla="*/ 305586 w 2118100"/>
              <a:gd name="connsiteY3" fmla="*/ 0 h 480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18100" h="480710">
                <a:moveTo>
                  <a:pt x="0" y="480710"/>
                </a:moveTo>
                <a:lnTo>
                  <a:pt x="2118100" y="480710"/>
                </a:lnTo>
                <a:lnTo>
                  <a:pt x="2118100" y="0"/>
                </a:lnTo>
                <a:lnTo>
                  <a:pt x="305586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0"/>
                  <a:alpha val="46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6" name="任意多边形: 形状 15"/>
          <p:cNvSpPr/>
          <p:nvPr userDrawn="1"/>
        </p:nvSpPr>
        <p:spPr>
          <a:xfrm rot="1946637">
            <a:off x="2242838" y="-600563"/>
            <a:ext cx="1889463" cy="1201124"/>
          </a:xfrm>
          <a:custGeom>
            <a:avLst/>
            <a:gdLst>
              <a:gd name="connsiteX0" fmla="*/ 0 w 1889463"/>
              <a:gd name="connsiteY0" fmla="*/ 1201124 h 1201124"/>
              <a:gd name="connsiteX1" fmla="*/ 256639 w 1889463"/>
              <a:gd name="connsiteY1" fmla="*/ 1037979 h 1201124"/>
              <a:gd name="connsiteX2" fmla="*/ 1726319 w 1889463"/>
              <a:gd name="connsiteY2" fmla="*/ 1037979 h 1201124"/>
              <a:gd name="connsiteX3" fmla="*/ 1726319 w 1889463"/>
              <a:gd name="connsiteY3" fmla="*/ 103710 h 1201124"/>
              <a:gd name="connsiteX4" fmla="*/ 1889463 w 1889463"/>
              <a:gd name="connsiteY4" fmla="*/ 0 h 1201124"/>
              <a:gd name="connsiteX5" fmla="*/ 1889463 w 1889463"/>
              <a:gd name="connsiteY5" fmla="*/ 1201124 h 1201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89463" h="1201124">
                <a:moveTo>
                  <a:pt x="0" y="1201124"/>
                </a:moveTo>
                <a:lnTo>
                  <a:pt x="256639" y="1037979"/>
                </a:lnTo>
                <a:lnTo>
                  <a:pt x="1726319" y="1037979"/>
                </a:lnTo>
                <a:lnTo>
                  <a:pt x="1726319" y="103710"/>
                </a:lnTo>
                <a:lnTo>
                  <a:pt x="1889463" y="0"/>
                </a:lnTo>
                <a:lnTo>
                  <a:pt x="1889463" y="1201124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30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cxnSp>
        <p:nvCxnSpPr>
          <p:cNvPr id="20" name="[动画大师]_Straight Connector 64" descr="e7d195523061f1c0d3ba7f298e59d031c9c3f97027ed136f882110EF8F17BAD1F2C348D17C7856EF46CB4678CC9E44EE1ABA681E3133328A7B4D22AAF822B2429426B2355AA8CC4431B8568D2CF3B73AE9F4AE98D5A0D6A5566EF967553E96D781C502472DAB692B5E92B1CB5B32F40BF8CF6181A24AB2F2CD3A9A53F0FE7F0D4E247476572CCFAC"/>
          <p:cNvCxnSpPr/>
          <p:nvPr userDrawn="1"/>
        </p:nvCxnSpPr>
        <p:spPr>
          <a:xfrm>
            <a:off x="993518" y="2742378"/>
            <a:ext cx="1249626" cy="788221"/>
          </a:xfrm>
          <a:prstGeom prst="line">
            <a:avLst/>
          </a:prstGeom>
          <a:ln w="25400" cap="rnd"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 descr="e7d195523061f1c0d3ba7f298e59d031c9c3f97027ed136f882110EF8F17BAD1F2C348D17C7856EF46CB4678CC9E44EE1ABA681E3133328A7B4D22AAF822B2429426B2355AA8CC4431B8568D2CF3B73AE9F4AE98D5A0D6A5566EF967553E96D781C502472DAB692B5E92B1CB5B32F40BF8CF6181A24AB2F2CD3A9A53F0FE7F0D4E247476572CCFAC"/>
          <p:cNvCxnSpPr/>
          <p:nvPr userDrawn="1"/>
        </p:nvCxnSpPr>
        <p:spPr>
          <a:xfrm>
            <a:off x="2192377" y="3306970"/>
            <a:ext cx="280583" cy="178659"/>
          </a:xfrm>
          <a:prstGeom prst="line">
            <a:avLst/>
          </a:prstGeom>
          <a:ln w="25400" cap="rnd"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6192000" y="2592000"/>
            <a:ext cx="5760000" cy="1872000"/>
          </a:xfrm>
          <a:prstGeom prst="rect">
            <a:avLst/>
          </a:prstGeom>
        </p:spPr>
        <p:txBody>
          <a:bodyPr anchor="ctr"/>
          <a:lstStyle>
            <a:lvl1pPr>
              <a:defRPr b="1">
                <a:solidFill>
                  <a:srgbClr val="AA790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23" name="Subtitle 2"/>
          <p:cNvSpPr>
            <a:spLocks noGrp="1"/>
          </p:cNvSpPr>
          <p:nvPr>
            <p:ph type="subTitle" idx="1"/>
          </p:nvPr>
        </p:nvSpPr>
        <p:spPr>
          <a:xfrm>
            <a:off x="6192000" y="4500000"/>
            <a:ext cx="5760000" cy="49639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3200">
                <a:solidFill>
                  <a:srgbClr val="003366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pic>
        <p:nvPicPr>
          <p:cNvPr id="10" name="Graphic 17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5145" y="314718"/>
            <a:ext cx="2286000" cy="59934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688 0.05486 L -2.29167E-6 4.07407E-6 " pathEditMode="relative" rAng="0" ptsTypes="AA">
                                      <p:cBhvr additive="base">
                                        <p:cTn id="9" dur="2000" autoRev="1" spd="-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44" y="-2755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467 -0.05023 L 3.95833E-6 1.11111E-6 " pathEditMode="relative" rAng="0" ptsTypes="AA">
                                      <p:cBhvr additive="base">
                                        <p:cTn id="14" dur="2500" autoRev="1" spd="-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27" y="250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076 0.04838 L 4.16667E-7 0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31" y="-2431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1" dur="2000" fill="hold"/>
                                        <p:tgtEl>
                                          <p:spTgt spid="24"/>
                                        </p:tgtEl>
                                      </p:cBhvr>
                                      <p:by x="150000" y="150000"/>
                                      <p:from x="109677" y="109677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H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-4761" y="0"/>
            <a:ext cx="12196761" cy="6858001"/>
          </a:xfrm>
          <a:prstGeom prst="rect">
            <a:avLst/>
          </a:prstGeom>
          <a:gradFill>
            <a:gsLst>
              <a:gs pos="33000">
                <a:srgbClr val="FFFFFF">
                  <a:alpha val="89000"/>
                </a:srgbClr>
              </a:gs>
              <a:gs pos="7000">
                <a:schemeClr val="bg1"/>
              </a:gs>
              <a:gs pos="67000">
                <a:schemeClr val="bg1">
                  <a:alpha val="55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pic>
        <p:nvPicPr>
          <p:cNvPr id="83" name="图片 8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500"/>
          <a:stretch>
            <a:fillRect/>
          </a:stretch>
        </p:blipFill>
        <p:spPr>
          <a:xfrm>
            <a:off x="-2380" y="0"/>
            <a:ext cx="12194380" cy="6858001"/>
          </a:xfrm>
          <a:prstGeom prst="rect">
            <a:avLst/>
          </a:prstGeom>
        </p:spPr>
      </p:pic>
      <p:sp>
        <p:nvSpPr>
          <p:cNvPr id="4" name="任意多边形: 形状 3"/>
          <p:cNvSpPr/>
          <p:nvPr userDrawn="1"/>
        </p:nvSpPr>
        <p:spPr>
          <a:xfrm rot="1946637">
            <a:off x="11291772" y="4484088"/>
            <a:ext cx="1342588" cy="2965475"/>
          </a:xfrm>
          <a:custGeom>
            <a:avLst/>
            <a:gdLst>
              <a:gd name="connsiteX0" fmla="*/ 0 w 1342588"/>
              <a:gd name="connsiteY0" fmla="*/ 0 h 2965475"/>
              <a:gd name="connsiteX1" fmla="*/ 1342588 w 1342588"/>
              <a:gd name="connsiteY1" fmla="*/ 2111997 h 2965475"/>
              <a:gd name="connsiteX2" fmla="*/ 0 w 1342588"/>
              <a:gd name="connsiteY2" fmla="*/ 2965475 h 2965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42588" h="2965475">
                <a:moveTo>
                  <a:pt x="0" y="0"/>
                </a:moveTo>
                <a:lnTo>
                  <a:pt x="1342588" y="2111997"/>
                </a:lnTo>
                <a:lnTo>
                  <a:pt x="0" y="296547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80" name="任意多边形: 形状 79"/>
          <p:cNvSpPr/>
          <p:nvPr userDrawn="1"/>
        </p:nvSpPr>
        <p:spPr>
          <a:xfrm>
            <a:off x="1" y="1"/>
            <a:ext cx="5781347" cy="6857999"/>
          </a:xfrm>
          <a:custGeom>
            <a:avLst/>
            <a:gdLst>
              <a:gd name="connsiteX0" fmla="*/ 0 w 5781347"/>
              <a:gd name="connsiteY0" fmla="*/ 0 h 6857999"/>
              <a:gd name="connsiteX1" fmla="*/ 5781347 w 5781347"/>
              <a:gd name="connsiteY1" fmla="*/ 0 h 6857999"/>
              <a:gd name="connsiteX2" fmla="*/ 1450589 w 5781347"/>
              <a:gd name="connsiteY2" fmla="*/ 6857999 h 6857999"/>
              <a:gd name="connsiteX3" fmla="*/ 0 w 5781347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1347" h="6857999">
                <a:moveTo>
                  <a:pt x="0" y="0"/>
                </a:moveTo>
                <a:lnTo>
                  <a:pt x="5781347" y="0"/>
                </a:lnTo>
                <a:lnTo>
                  <a:pt x="1450589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9" name="任意多边形: 形状 78"/>
          <p:cNvSpPr/>
          <p:nvPr userDrawn="1"/>
        </p:nvSpPr>
        <p:spPr>
          <a:xfrm rot="1946637">
            <a:off x="-720317" y="-1899824"/>
            <a:ext cx="4902793" cy="7492316"/>
          </a:xfrm>
          <a:custGeom>
            <a:avLst/>
            <a:gdLst>
              <a:gd name="connsiteX0" fmla="*/ 0 w 4902793"/>
              <a:gd name="connsiteY0" fmla="*/ 3116685 h 7492316"/>
              <a:gd name="connsiteX1" fmla="*/ 4902793 w 4902793"/>
              <a:gd name="connsiteY1" fmla="*/ 0 h 7492316"/>
              <a:gd name="connsiteX2" fmla="*/ 4902793 w 4902793"/>
              <a:gd name="connsiteY2" fmla="*/ 7492316 h 7492316"/>
              <a:gd name="connsiteX3" fmla="*/ 2781570 w 4902793"/>
              <a:gd name="connsiteY3" fmla="*/ 7492316 h 7492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02793" h="7492316">
                <a:moveTo>
                  <a:pt x="0" y="3116685"/>
                </a:moveTo>
                <a:lnTo>
                  <a:pt x="4902793" y="0"/>
                </a:lnTo>
                <a:lnTo>
                  <a:pt x="4902793" y="7492316"/>
                </a:lnTo>
                <a:lnTo>
                  <a:pt x="2781570" y="7492316"/>
                </a:lnTo>
                <a:close/>
              </a:path>
            </a:pathLst>
          </a:custGeom>
          <a:solidFill>
            <a:schemeClr val="accent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" name="任意多边形: 形状 6"/>
          <p:cNvSpPr/>
          <p:nvPr userDrawn="1"/>
        </p:nvSpPr>
        <p:spPr>
          <a:xfrm rot="1946637">
            <a:off x="-1004883" y="3894140"/>
            <a:ext cx="3917268" cy="185603"/>
          </a:xfrm>
          <a:custGeom>
            <a:avLst/>
            <a:gdLst>
              <a:gd name="connsiteX0" fmla="*/ 0 w 3917268"/>
              <a:gd name="connsiteY0" fmla="*/ 0 h 185603"/>
              <a:gd name="connsiteX1" fmla="*/ 3917268 w 3917268"/>
              <a:gd name="connsiteY1" fmla="*/ 0 h 185603"/>
              <a:gd name="connsiteX2" fmla="*/ 3917268 w 3917268"/>
              <a:gd name="connsiteY2" fmla="*/ 185603 h 185603"/>
              <a:gd name="connsiteX3" fmla="*/ 117987 w 3917268"/>
              <a:gd name="connsiteY3" fmla="*/ 185603 h 185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17268" h="185603">
                <a:moveTo>
                  <a:pt x="0" y="0"/>
                </a:moveTo>
                <a:lnTo>
                  <a:pt x="3917268" y="0"/>
                </a:lnTo>
                <a:lnTo>
                  <a:pt x="3917268" y="185603"/>
                </a:lnTo>
                <a:lnTo>
                  <a:pt x="117987" y="185603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66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7" name="任意多边形: 形状 76"/>
          <p:cNvSpPr/>
          <p:nvPr userDrawn="1"/>
        </p:nvSpPr>
        <p:spPr>
          <a:xfrm rot="1946637">
            <a:off x="243137" y="-1618737"/>
            <a:ext cx="4301549" cy="5957100"/>
          </a:xfrm>
          <a:custGeom>
            <a:avLst/>
            <a:gdLst>
              <a:gd name="connsiteX0" fmla="*/ 2401963 w 4301549"/>
              <a:gd name="connsiteY0" fmla="*/ 1207559 h 5957100"/>
              <a:gd name="connsiteX1" fmla="*/ 4301548 w 4301549"/>
              <a:gd name="connsiteY1" fmla="*/ 0 h 5957100"/>
              <a:gd name="connsiteX2" fmla="*/ 4301549 w 4301549"/>
              <a:gd name="connsiteY2" fmla="*/ 5957100 h 5957100"/>
              <a:gd name="connsiteX3" fmla="*/ 1207559 w 4301549"/>
              <a:gd name="connsiteY3" fmla="*/ 5957100 h 5957100"/>
              <a:gd name="connsiteX4" fmla="*/ 0 w 4301549"/>
              <a:gd name="connsiteY4" fmla="*/ 4057513 h 5957100"/>
              <a:gd name="connsiteX5" fmla="*/ 2401963 w 4301549"/>
              <a:gd name="connsiteY5" fmla="*/ 4057513 h 5957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01549" h="5957100">
                <a:moveTo>
                  <a:pt x="2401963" y="1207559"/>
                </a:moveTo>
                <a:lnTo>
                  <a:pt x="4301548" y="0"/>
                </a:lnTo>
                <a:lnTo>
                  <a:pt x="4301549" y="5957100"/>
                </a:lnTo>
                <a:lnTo>
                  <a:pt x="1207559" y="5957100"/>
                </a:lnTo>
                <a:lnTo>
                  <a:pt x="0" y="4057513"/>
                </a:lnTo>
                <a:lnTo>
                  <a:pt x="2401963" y="4057513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43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81" name="任意多边形: 形状 80"/>
          <p:cNvSpPr/>
          <p:nvPr userDrawn="1"/>
        </p:nvSpPr>
        <p:spPr>
          <a:xfrm flipH="1">
            <a:off x="0" y="2624220"/>
            <a:ext cx="12192000" cy="2383200"/>
          </a:xfrm>
          <a:custGeom>
            <a:avLst/>
            <a:gdLst>
              <a:gd name="connsiteX0" fmla="*/ 12192000 w 12192000"/>
              <a:gd name="connsiteY0" fmla="*/ 0 h 2383200"/>
              <a:gd name="connsiteX1" fmla="*/ 11953021 w 12192000"/>
              <a:gd name="connsiteY1" fmla="*/ 0 h 2383200"/>
              <a:gd name="connsiteX2" fmla="*/ 537341 w 12192000"/>
              <a:gd name="connsiteY2" fmla="*/ 0 h 2383200"/>
              <a:gd name="connsiteX3" fmla="*/ 0 w 12192000"/>
              <a:gd name="connsiteY3" fmla="*/ 0 h 2383200"/>
              <a:gd name="connsiteX4" fmla="*/ 0 w 12192000"/>
              <a:gd name="connsiteY4" fmla="*/ 2383200 h 2383200"/>
              <a:gd name="connsiteX5" fmla="*/ 537341 w 12192000"/>
              <a:gd name="connsiteY5" fmla="*/ 2383200 h 2383200"/>
              <a:gd name="connsiteX6" fmla="*/ 8212875 w 12192000"/>
              <a:gd name="connsiteY6" fmla="*/ 2383200 h 2383200"/>
              <a:gd name="connsiteX7" fmla="*/ 8750216 w 12192000"/>
              <a:gd name="connsiteY7" fmla="*/ 2383200 h 2383200"/>
              <a:gd name="connsiteX8" fmla="*/ 12192000 w 12192000"/>
              <a:gd name="connsiteY8" fmla="*/ 190115 h 238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2383200">
                <a:moveTo>
                  <a:pt x="12192000" y="0"/>
                </a:moveTo>
                <a:lnTo>
                  <a:pt x="11953021" y="0"/>
                </a:lnTo>
                <a:lnTo>
                  <a:pt x="537341" y="0"/>
                </a:lnTo>
                <a:lnTo>
                  <a:pt x="0" y="0"/>
                </a:lnTo>
                <a:lnTo>
                  <a:pt x="0" y="2383200"/>
                </a:lnTo>
                <a:lnTo>
                  <a:pt x="537341" y="2383200"/>
                </a:lnTo>
                <a:lnTo>
                  <a:pt x="8212875" y="2383200"/>
                </a:lnTo>
                <a:lnTo>
                  <a:pt x="8750216" y="2383200"/>
                </a:lnTo>
                <a:lnTo>
                  <a:pt x="12192000" y="190115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  <a:effectLst>
            <a:outerShdw blurRad="1270000" dist="406400" dir="5400000" sx="80000" sy="8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6" name="任意多边形: 形状 75"/>
          <p:cNvSpPr/>
          <p:nvPr userDrawn="1"/>
        </p:nvSpPr>
        <p:spPr>
          <a:xfrm rot="1946637">
            <a:off x="61446" y="-2331976"/>
            <a:ext cx="6816051" cy="6453716"/>
          </a:xfrm>
          <a:custGeom>
            <a:avLst/>
            <a:gdLst>
              <a:gd name="connsiteX0" fmla="*/ 0 w 6816051"/>
              <a:gd name="connsiteY0" fmla="*/ 4332935 h 6453716"/>
              <a:gd name="connsiteX1" fmla="*/ 6816051 w 6816051"/>
              <a:gd name="connsiteY1" fmla="*/ 0 h 6453716"/>
              <a:gd name="connsiteX2" fmla="*/ 6816051 w 6816051"/>
              <a:gd name="connsiteY2" fmla="*/ 6453716 h 6453716"/>
              <a:gd name="connsiteX3" fmla="*/ 1348172 w 6816051"/>
              <a:gd name="connsiteY3" fmla="*/ 6453716 h 645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16051" h="6453716">
                <a:moveTo>
                  <a:pt x="0" y="4332935"/>
                </a:moveTo>
                <a:lnTo>
                  <a:pt x="6816051" y="0"/>
                </a:lnTo>
                <a:lnTo>
                  <a:pt x="6816051" y="6453716"/>
                </a:lnTo>
                <a:lnTo>
                  <a:pt x="1348172" y="6453716"/>
                </a:lnTo>
                <a:close/>
              </a:path>
            </a:pathLst>
          </a:custGeom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1" name="任意多边形: 形状 10"/>
          <p:cNvSpPr/>
          <p:nvPr userDrawn="1"/>
        </p:nvSpPr>
        <p:spPr>
          <a:xfrm rot="1946637">
            <a:off x="2155105" y="-640499"/>
            <a:ext cx="2015107" cy="1280995"/>
          </a:xfrm>
          <a:custGeom>
            <a:avLst/>
            <a:gdLst>
              <a:gd name="connsiteX0" fmla="*/ 0 w 2015107"/>
              <a:gd name="connsiteY0" fmla="*/ 1280995 h 1280995"/>
              <a:gd name="connsiteX1" fmla="*/ 2015107 w 2015107"/>
              <a:gd name="connsiteY1" fmla="*/ 0 h 1280995"/>
              <a:gd name="connsiteX2" fmla="*/ 2015107 w 2015107"/>
              <a:gd name="connsiteY2" fmla="*/ 1280995 h 1280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15107" h="1280995">
                <a:moveTo>
                  <a:pt x="0" y="1280995"/>
                </a:moveTo>
                <a:lnTo>
                  <a:pt x="2015107" y="0"/>
                </a:lnTo>
                <a:lnTo>
                  <a:pt x="2015107" y="128099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2" name="任意多边形: 形状 11"/>
          <p:cNvSpPr/>
          <p:nvPr userDrawn="1"/>
        </p:nvSpPr>
        <p:spPr>
          <a:xfrm rot="1946637">
            <a:off x="2373140" y="-528410"/>
            <a:ext cx="1662458" cy="1056818"/>
          </a:xfrm>
          <a:custGeom>
            <a:avLst/>
            <a:gdLst>
              <a:gd name="connsiteX0" fmla="*/ 0 w 1662458"/>
              <a:gd name="connsiteY0" fmla="*/ 1056818 h 1056818"/>
              <a:gd name="connsiteX1" fmla="*/ 1662458 w 1662458"/>
              <a:gd name="connsiteY1" fmla="*/ 0 h 1056818"/>
              <a:gd name="connsiteX2" fmla="*/ 1662458 w 1662458"/>
              <a:gd name="connsiteY2" fmla="*/ 1056818 h 1056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62458" h="1056818">
                <a:moveTo>
                  <a:pt x="0" y="1056818"/>
                </a:moveTo>
                <a:lnTo>
                  <a:pt x="1662458" y="0"/>
                </a:lnTo>
                <a:lnTo>
                  <a:pt x="1662458" y="1056818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3" name="任意多边形: 形状 12"/>
          <p:cNvSpPr/>
          <p:nvPr userDrawn="1"/>
        </p:nvSpPr>
        <p:spPr>
          <a:xfrm rot="1946637">
            <a:off x="2745499" y="-330405"/>
            <a:ext cx="1039509" cy="660811"/>
          </a:xfrm>
          <a:custGeom>
            <a:avLst/>
            <a:gdLst>
              <a:gd name="connsiteX0" fmla="*/ 0 w 1039509"/>
              <a:gd name="connsiteY0" fmla="*/ 660811 h 660811"/>
              <a:gd name="connsiteX1" fmla="*/ 1039509 w 1039509"/>
              <a:gd name="connsiteY1" fmla="*/ 0 h 660811"/>
              <a:gd name="connsiteX2" fmla="*/ 1039509 w 1039509"/>
              <a:gd name="connsiteY2" fmla="*/ 660811 h 660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39509" h="660811">
                <a:moveTo>
                  <a:pt x="0" y="660811"/>
                </a:moveTo>
                <a:lnTo>
                  <a:pt x="1039509" y="0"/>
                </a:lnTo>
                <a:lnTo>
                  <a:pt x="1039509" y="66081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8" name="任意多边形: 形状 77"/>
          <p:cNvSpPr/>
          <p:nvPr userDrawn="1"/>
        </p:nvSpPr>
        <p:spPr>
          <a:xfrm rot="1946637">
            <a:off x="770831" y="-2125586"/>
            <a:ext cx="6046618" cy="6453716"/>
          </a:xfrm>
          <a:custGeom>
            <a:avLst/>
            <a:gdLst>
              <a:gd name="connsiteX0" fmla="*/ 5136217 w 6046618"/>
              <a:gd name="connsiteY0" fmla="*/ 578738 h 6453716"/>
              <a:gd name="connsiteX1" fmla="*/ 6046618 w 6046618"/>
              <a:gd name="connsiteY1" fmla="*/ 0 h 6453716"/>
              <a:gd name="connsiteX2" fmla="*/ 6046617 w 6046618"/>
              <a:gd name="connsiteY2" fmla="*/ 6453716 h 6453716"/>
              <a:gd name="connsiteX3" fmla="*/ 578738 w 6046618"/>
              <a:gd name="connsiteY3" fmla="*/ 6453716 h 6453716"/>
              <a:gd name="connsiteX4" fmla="*/ 0 w 6046618"/>
              <a:gd name="connsiteY4" fmla="*/ 5543315 h 6453716"/>
              <a:gd name="connsiteX5" fmla="*/ 5136217 w 6046618"/>
              <a:gd name="connsiteY5" fmla="*/ 5543314 h 645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46618" h="6453716">
                <a:moveTo>
                  <a:pt x="5136217" y="578738"/>
                </a:moveTo>
                <a:lnTo>
                  <a:pt x="6046618" y="0"/>
                </a:lnTo>
                <a:lnTo>
                  <a:pt x="6046617" y="6453716"/>
                </a:lnTo>
                <a:lnTo>
                  <a:pt x="578738" y="6453716"/>
                </a:lnTo>
                <a:lnTo>
                  <a:pt x="0" y="5543315"/>
                </a:lnTo>
                <a:lnTo>
                  <a:pt x="5136217" y="5543314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43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82" name="任意多边形: 形状 81"/>
          <p:cNvSpPr/>
          <p:nvPr userDrawn="1"/>
        </p:nvSpPr>
        <p:spPr>
          <a:xfrm rot="1946637" flipV="1">
            <a:off x="-294245" y="5717222"/>
            <a:ext cx="2118100" cy="480710"/>
          </a:xfrm>
          <a:custGeom>
            <a:avLst/>
            <a:gdLst>
              <a:gd name="connsiteX0" fmla="*/ 0 w 2118100"/>
              <a:gd name="connsiteY0" fmla="*/ 480710 h 480710"/>
              <a:gd name="connsiteX1" fmla="*/ 2118100 w 2118100"/>
              <a:gd name="connsiteY1" fmla="*/ 480710 h 480710"/>
              <a:gd name="connsiteX2" fmla="*/ 2118100 w 2118100"/>
              <a:gd name="connsiteY2" fmla="*/ 0 h 480710"/>
              <a:gd name="connsiteX3" fmla="*/ 305586 w 2118100"/>
              <a:gd name="connsiteY3" fmla="*/ 0 h 480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18100" h="480710">
                <a:moveTo>
                  <a:pt x="0" y="480710"/>
                </a:moveTo>
                <a:lnTo>
                  <a:pt x="2118100" y="480710"/>
                </a:lnTo>
                <a:lnTo>
                  <a:pt x="2118100" y="0"/>
                </a:lnTo>
                <a:lnTo>
                  <a:pt x="305586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0"/>
                  <a:alpha val="46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6" name="任意多边形: 形状 15"/>
          <p:cNvSpPr/>
          <p:nvPr userDrawn="1"/>
        </p:nvSpPr>
        <p:spPr>
          <a:xfrm rot="1946637">
            <a:off x="2242838" y="-600563"/>
            <a:ext cx="1889463" cy="1201124"/>
          </a:xfrm>
          <a:custGeom>
            <a:avLst/>
            <a:gdLst>
              <a:gd name="connsiteX0" fmla="*/ 0 w 1889463"/>
              <a:gd name="connsiteY0" fmla="*/ 1201124 h 1201124"/>
              <a:gd name="connsiteX1" fmla="*/ 256639 w 1889463"/>
              <a:gd name="connsiteY1" fmla="*/ 1037979 h 1201124"/>
              <a:gd name="connsiteX2" fmla="*/ 1726319 w 1889463"/>
              <a:gd name="connsiteY2" fmla="*/ 1037979 h 1201124"/>
              <a:gd name="connsiteX3" fmla="*/ 1726319 w 1889463"/>
              <a:gd name="connsiteY3" fmla="*/ 103710 h 1201124"/>
              <a:gd name="connsiteX4" fmla="*/ 1889463 w 1889463"/>
              <a:gd name="connsiteY4" fmla="*/ 0 h 1201124"/>
              <a:gd name="connsiteX5" fmla="*/ 1889463 w 1889463"/>
              <a:gd name="connsiteY5" fmla="*/ 1201124 h 1201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89463" h="1201124">
                <a:moveTo>
                  <a:pt x="0" y="1201124"/>
                </a:moveTo>
                <a:lnTo>
                  <a:pt x="256639" y="1037979"/>
                </a:lnTo>
                <a:lnTo>
                  <a:pt x="1726319" y="1037979"/>
                </a:lnTo>
                <a:lnTo>
                  <a:pt x="1726319" y="103710"/>
                </a:lnTo>
                <a:lnTo>
                  <a:pt x="1889463" y="0"/>
                </a:lnTo>
                <a:lnTo>
                  <a:pt x="1889463" y="1201124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30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cxnSp>
        <p:nvCxnSpPr>
          <p:cNvPr id="20" name="[动画大师]_Straight Connector 64" descr="e7d195523061f1c0d3ba7f298e59d031c9c3f97027ed136f882110EF8F17BAD1F2C348D17C7856EF46CB4678CC9E44EE1ABA681E3133328A7B4D22AAF822B2429426B2355AA8CC4431B8568D2CF3B73AE9F4AE98D5A0D6A5566EF967553E96D781C502472DAB692B5E92B1CB5B32F40BF8CF6181A24AB2F2CD3A9A53F0FE7F0D4E247476572CCFAC"/>
          <p:cNvCxnSpPr/>
          <p:nvPr userDrawn="1"/>
        </p:nvCxnSpPr>
        <p:spPr>
          <a:xfrm>
            <a:off x="993518" y="2742378"/>
            <a:ext cx="1249626" cy="788221"/>
          </a:xfrm>
          <a:prstGeom prst="line">
            <a:avLst/>
          </a:prstGeom>
          <a:ln w="25400" cap="rnd"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 descr="e7d195523061f1c0d3ba7f298e59d031c9c3f97027ed136f882110EF8F17BAD1F2C348D17C7856EF46CB4678CC9E44EE1ABA681E3133328A7B4D22AAF822B2429426B2355AA8CC4431B8568D2CF3B73AE9F4AE98D5A0D6A5566EF967553E96D781C502472DAB692B5E92B1CB5B32F40BF8CF6181A24AB2F2CD3A9A53F0FE7F0D4E247476572CCFAC"/>
          <p:cNvCxnSpPr/>
          <p:nvPr userDrawn="1"/>
        </p:nvCxnSpPr>
        <p:spPr>
          <a:xfrm>
            <a:off x="2192377" y="3306970"/>
            <a:ext cx="280583" cy="178659"/>
          </a:xfrm>
          <a:prstGeom prst="line">
            <a:avLst/>
          </a:prstGeom>
          <a:ln w="25400" cap="rnd"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6195688" y="2624219"/>
            <a:ext cx="5670964" cy="1886806"/>
          </a:xfrm>
          <a:prstGeom prst="rect">
            <a:avLst/>
          </a:prstGeom>
        </p:spPr>
        <p:txBody>
          <a:bodyPr anchor="ctr"/>
          <a:lstStyle>
            <a:lvl1pPr>
              <a:defRPr b="1">
                <a:solidFill>
                  <a:srgbClr val="AA790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23" name="Subtitle 2"/>
          <p:cNvSpPr>
            <a:spLocks noGrp="1"/>
          </p:cNvSpPr>
          <p:nvPr>
            <p:ph type="subTitle" idx="1"/>
          </p:nvPr>
        </p:nvSpPr>
        <p:spPr>
          <a:xfrm>
            <a:off x="6195686" y="4511025"/>
            <a:ext cx="5670966" cy="49639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3200">
                <a:solidFill>
                  <a:srgbClr val="003366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pic>
        <p:nvPicPr>
          <p:cNvPr id="2" name="Graphic 17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5145" y="314718"/>
            <a:ext cx="2286000" cy="59934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688 0.05486 L -2.29167E-6 4.07407E-6 " pathEditMode="relative" rAng="0" ptsTypes="AA">
                                      <p:cBhvr additive="base">
                                        <p:cTn id="9" dur="2000" autoRev="1" spd="-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44" y="-2755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467 -0.05023 L 3.95833E-6 1.11111E-6 " pathEditMode="relative" rAng="0" ptsTypes="AA">
                                      <p:cBhvr additive="base">
                                        <p:cTn id="14" dur="2500" autoRev="1" spd="-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27" y="250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075 0.04838 L -8.33333E-7 0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31" y="-2431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1" dur="2000" fill="hold"/>
                                        <p:tgtEl>
                                          <p:spTgt spid="83"/>
                                        </p:tgtEl>
                                      </p:cBhvr>
                                      <p:by x="150000" y="150000"/>
                                      <p:from x="109677" y="109677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To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图片 3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43" r="6443"/>
          <a:stretch>
            <a:fillRect/>
          </a:stretch>
        </p:blipFill>
        <p:spPr>
          <a:xfrm>
            <a:off x="0" y="0"/>
            <a:ext cx="12196761" cy="6858000"/>
          </a:xfrm>
          <a:prstGeom prst="rect">
            <a:avLst/>
          </a:prstGeom>
        </p:spPr>
      </p:pic>
      <p:sp>
        <p:nvSpPr>
          <p:cNvPr id="22" name="矩形 21" hidden="1"/>
          <p:cNvSpPr/>
          <p:nvPr userDrawn="1"/>
        </p:nvSpPr>
        <p:spPr>
          <a:xfrm>
            <a:off x="-2380" y="0"/>
            <a:ext cx="12196761" cy="6858001"/>
          </a:xfrm>
          <a:prstGeom prst="rect">
            <a:avLst/>
          </a:prstGeom>
          <a:gradFill flip="none" rotWithShape="1">
            <a:gsLst>
              <a:gs pos="76000">
                <a:schemeClr val="bg1">
                  <a:alpha val="41000"/>
                </a:schemeClr>
              </a:gs>
              <a:gs pos="98000">
                <a:schemeClr val="bg1">
                  <a:alpha val="91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23" name="任意多边形: 形状 22"/>
          <p:cNvSpPr/>
          <p:nvPr userDrawn="1"/>
        </p:nvSpPr>
        <p:spPr>
          <a:xfrm rot="19653363" flipH="1">
            <a:off x="3700005" y="2378883"/>
            <a:ext cx="10602700" cy="14641426"/>
          </a:xfrm>
          <a:custGeom>
            <a:avLst/>
            <a:gdLst>
              <a:gd name="connsiteX0" fmla="*/ 5637443 w 5637443"/>
              <a:gd name="connsiteY0" fmla="*/ 0 h 7784829"/>
              <a:gd name="connsiteX1" fmla="*/ 5637443 w 5637443"/>
              <a:gd name="connsiteY1" fmla="*/ 7784829 h 7784829"/>
              <a:gd name="connsiteX2" fmla="*/ 722035 w 5637443"/>
              <a:gd name="connsiteY2" fmla="*/ 7784829 h 7784829"/>
              <a:gd name="connsiteX3" fmla="*/ 0 w 5637443"/>
              <a:gd name="connsiteY3" fmla="*/ 6649010 h 7784829"/>
              <a:gd name="connsiteX4" fmla="*/ 3412802 w 5637443"/>
              <a:gd name="connsiteY4" fmla="*/ 6649010 h 7784829"/>
              <a:gd name="connsiteX5" fmla="*/ 3412802 w 5637443"/>
              <a:gd name="connsiteY5" fmla="*/ 1414195 h 7784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37443" h="7784829">
                <a:moveTo>
                  <a:pt x="5637443" y="0"/>
                </a:moveTo>
                <a:lnTo>
                  <a:pt x="5637443" y="7784829"/>
                </a:lnTo>
                <a:lnTo>
                  <a:pt x="722035" y="7784829"/>
                </a:lnTo>
                <a:lnTo>
                  <a:pt x="0" y="6649010"/>
                </a:lnTo>
                <a:lnTo>
                  <a:pt x="3412802" y="6649010"/>
                </a:lnTo>
                <a:lnTo>
                  <a:pt x="3412802" y="1414195"/>
                </a:lnTo>
                <a:close/>
              </a:path>
            </a:pathLst>
          </a:custGeom>
          <a:solidFill>
            <a:schemeClr val="accent1">
              <a:lumMod val="75000"/>
              <a:alpha val="28000"/>
            </a:schemeClr>
          </a:solidFill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平行四边形 7"/>
          <p:cNvSpPr/>
          <p:nvPr userDrawn="1"/>
        </p:nvSpPr>
        <p:spPr>
          <a:xfrm flipH="1">
            <a:off x="9419768" y="0"/>
            <a:ext cx="2946402" cy="2804409"/>
          </a:xfrm>
          <a:prstGeom prst="parallelogram">
            <a:avLst>
              <a:gd name="adj" fmla="val 63482"/>
            </a:avLst>
          </a:prstGeom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任意多边形: 形状 13"/>
          <p:cNvSpPr/>
          <p:nvPr userDrawn="1"/>
        </p:nvSpPr>
        <p:spPr>
          <a:xfrm rot="19653363" flipH="1">
            <a:off x="-564374" y="-3407448"/>
            <a:ext cx="11927378" cy="16470694"/>
          </a:xfrm>
          <a:custGeom>
            <a:avLst/>
            <a:gdLst>
              <a:gd name="connsiteX0" fmla="*/ 5637443 w 5637443"/>
              <a:gd name="connsiteY0" fmla="*/ 0 h 7784829"/>
              <a:gd name="connsiteX1" fmla="*/ 5637443 w 5637443"/>
              <a:gd name="connsiteY1" fmla="*/ 7784829 h 7784829"/>
              <a:gd name="connsiteX2" fmla="*/ 722035 w 5637443"/>
              <a:gd name="connsiteY2" fmla="*/ 7784829 h 7784829"/>
              <a:gd name="connsiteX3" fmla="*/ 0 w 5637443"/>
              <a:gd name="connsiteY3" fmla="*/ 6649010 h 7784829"/>
              <a:gd name="connsiteX4" fmla="*/ 3412802 w 5637443"/>
              <a:gd name="connsiteY4" fmla="*/ 6649010 h 7784829"/>
              <a:gd name="connsiteX5" fmla="*/ 3412802 w 5637443"/>
              <a:gd name="connsiteY5" fmla="*/ 1414195 h 7784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37443" h="7784829">
                <a:moveTo>
                  <a:pt x="5637443" y="0"/>
                </a:moveTo>
                <a:lnTo>
                  <a:pt x="5637443" y="7784829"/>
                </a:lnTo>
                <a:lnTo>
                  <a:pt x="722035" y="7784829"/>
                </a:lnTo>
                <a:lnTo>
                  <a:pt x="0" y="6649010"/>
                </a:lnTo>
                <a:lnTo>
                  <a:pt x="3412802" y="6649010"/>
                </a:lnTo>
                <a:lnTo>
                  <a:pt x="3412802" y="1414195"/>
                </a:lnTo>
                <a:close/>
              </a:path>
            </a:pathLst>
          </a:custGeom>
          <a:ln>
            <a:noFill/>
          </a:ln>
          <a:effectLst>
            <a:outerShdw blurRad="939800" dist="330200" dir="1026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任意多边形: 形状 24"/>
          <p:cNvSpPr/>
          <p:nvPr userDrawn="1"/>
        </p:nvSpPr>
        <p:spPr>
          <a:xfrm rot="19653363" flipH="1">
            <a:off x="3756111" y="1510576"/>
            <a:ext cx="1128585" cy="7892647"/>
          </a:xfrm>
          <a:custGeom>
            <a:avLst/>
            <a:gdLst>
              <a:gd name="connsiteX0" fmla="*/ 1128585 w 1128585"/>
              <a:gd name="connsiteY0" fmla="*/ 0 h 7892647"/>
              <a:gd name="connsiteX1" fmla="*/ 0 w 1128585"/>
              <a:gd name="connsiteY1" fmla="*/ 717437 h 7892647"/>
              <a:gd name="connsiteX2" fmla="*/ 0 w 1128585"/>
              <a:gd name="connsiteY2" fmla="*/ 717438 h 7892647"/>
              <a:gd name="connsiteX3" fmla="*/ 561002 w 1128585"/>
              <a:gd name="connsiteY3" fmla="*/ 360811 h 7892647"/>
              <a:gd name="connsiteX4" fmla="*/ 561001 w 1128585"/>
              <a:gd name="connsiteY4" fmla="*/ 7892647 h 7892647"/>
              <a:gd name="connsiteX5" fmla="*/ 1128585 w 1128585"/>
              <a:gd name="connsiteY5" fmla="*/ 7892647 h 7892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28585" h="7892647">
                <a:moveTo>
                  <a:pt x="1128585" y="0"/>
                </a:moveTo>
                <a:lnTo>
                  <a:pt x="0" y="717437"/>
                </a:lnTo>
                <a:lnTo>
                  <a:pt x="0" y="717438"/>
                </a:lnTo>
                <a:lnTo>
                  <a:pt x="561002" y="360811"/>
                </a:lnTo>
                <a:lnTo>
                  <a:pt x="561001" y="7892647"/>
                </a:lnTo>
                <a:lnTo>
                  <a:pt x="1128585" y="7892647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100000">
                <a:schemeClr val="bg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任意多边形: 形状 16"/>
          <p:cNvSpPr/>
          <p:nvPr userDrawn="1"/>
        </p:nvSpPr>
        <p:spPr>
          <a:xfrm rot="19653363" flipH="1">
            <a:off x="2627705" y="1510575"/>
            <a:ext cx="1128586" cy="7892647"/>
          </a:xfrm>
          <a:custGeom>
            <a:avLst/>
            <a:gdLst>
              <a:gd name="connsiteX0" fmla="*/ 1128586 w 1128586"/>
              <a:gd name="connsiteY0" fmla="*/ 0 h 7892647"/>
              <a:gd name="connsiteX1" fmla="*/ 1 w 1128586"/>
              <a:gd name="connsiteY1" fmla="*/ 717437 h 7892647"/>
              <a:gd name="connsiteX2" fmla="*/ 0 w 1128586"/>
              <a:gd name="connsiteY2" fmla="*/ 7892647 h 7892647"/>
              <a:gd name="connsiteX3" fmla="*/ 1128586 w 1128586"/>
              <a:gd name="connsiteY3" fmla="*/ 7892647 h 7892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8586" h="7892647">
                <a:moveTo>
                  <a:pt x="1128586" y="0"/>
                </a:moveTo>
                <a:lnTo>
                  <a:pt x="1" y="717437"/>
                </a:lnTo>
                <a:lnTo>
                  <a:pt x="0" y="7892647"/>
                </a:lnTo>
                <a:lnTo>
                  <a:pt x="1128586" y="7892647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100000">
                <a:schemeClr val="bg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2" name="任意多边形: 形状 31"/>
          <p:cNvSpPr/>
          <p:nvPr userDrawn="1"/>
        </p:nvSpPr>
        <p:spPr>
          <a:xfrm rot="19653363" flipH="1">
            <a:off x="-805666" y="1105276"/>
            <a:ext cx="11052444" cy="15262484"/>
          </a:xfrm>
          <a:custGeom>
            <a:avLst/>
            <a:gdLst>
              <a:gd name="connsiteX0" fmla="*/ 5637443 w 5637443"/>
              <a:gd name="connsiteY0" fmla="*/ 0 h 7784829"/>
              <a:gd name="connsiteX1" fmla="*/ 5637443 w 5637443"/>
              <a:gd name="connsiteY1" fmla="*/ 7784829 h 7784829"/>
              <a:gd name="connsiteX2" fmla="*/ 722035 w 5637443"/>
              <a:gd name="connsiteY2" fmla="*/ 7784829 h 7784829"/>
              <a:gd name="connsiteX3" fmla="*/ 0 w 5637443"/>
              <a:gd name="connsiteY3" fmla="*/ 6649010 h 7784829"/>
              <a:gd name="connsiteX4" fmla="*/ 3412802 w 5637443"/>
              <a:gd name="connsiteY4" fmla="*/ 6649010 h 7784829"/>
              <a:gd name="connsiteX5" fmla="*/ 3412802 w 5637443"/>
              <a:gd name="connsiteY5" fmla="*/ 1414195 h 7784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37443" h="7784829">
                <a:moveTo>
                  <a:pt x="5637443" y="0"/>
                </a:moveTo>
                <a:lnTo>
                  <a:pt x="5637443" y="7784829"/>
                </a:lnTo>
                <a:lnTo>
                  <a:pt x="722035" y="7784829"/>
                </a:lnTo>
                <a:lnTo>
                  <a:pt x="0" y="6649010"/>
                </a:lnTo>
                <a:lnTo>
                  <a:pt x="3412802" y="6649010"/>
                </a:lnTo>
                <a:lnTo>
                  <a:pt x="3412802" y="1414195"/>
                </a:lnTo>
                <a:close/>
              </a:path>
            </a:pathLst>
          </a:custGeom>
          <a:solidFill>
            <a:schemeClr val="bg1">
              <a:alpha val="13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6" name="任意多边形: 形状 25"/>
          <p:cNvSpPr/>
          <p:nvPr userDrawn="1"/>
        </p:nvSpPr>
        <p:spPr>
          <a:xfrm rot="19653363" flipH="1">
            <a:off x="-921959" y="1324034"/>
            <a:ext cx="11052444" cy="15262484"/>
          </a:xfrm>
          <a:custGeom>
            <a:avLst/>
            <a:gdLst>
              <a:gd name="connsiteX0" fmla="*/ 5637443 w 5637443"/>
              <a:gd name="connsiteY0" fmla="*/ 0 h 7784829"/>
              <a:gd name="connsiteX1" fmla="*/ 5637443 w 5637443"/>
              <a:gd name="connsiteY1" fmla="*/ 7784829 h 7784829"/>
              <a:gd name="connsiteX2" fmla="*/ 722035 w 5637443"/>
              <a:gd name="connsiteY2" fmla="*/ 7784829 h 7784829"/>
              <a:gd name="connsiteX3" fmla="*/ 0 w 5637443"/>
              <a:gd name="connsiteY3" fmla="*/ 6649010 h 7784829"/>
              <a:gd name="connsiteX4" fmla="*/ 3412802 w 5637443"/>
              <a:gd name="connsiteY4" fmla="*/ 6649010 h 7784829"/>
              <a:gd name="connsiteX5" fmla="*/ 3412802 w 5637443"/>
              <a:gd name="connsiteY5" fmla="*/ 1414195 h 7784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37443" h="7784829">
                <a:moveTo>
                  <a:pt x="5637443" y="0"/>
                </a:moveTo>
                <a:lnTo>
                  <a:pt x="5637443" y="7784829"/>
                </a:lnTo>
                <a:lnTo>
                  <a:pt x="722035" y="7784829"/>
                </a:lnTo>
                <a:lnTo>
                  <a:pt x="0" y="6649010"/>
                </a:lnTo>
                <a:lnTo>
                  <a:pt x="3412802" y="6649010"/>
                </a:lnTo>
                <a:lnTo>
                  <a:pt x="3412802" y="1414195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ffectLst>
            <a:innerShdw blurRad="546100" dist="63500" dir="12300000">
              <a:prstClr val="black">
                <a:alpha val="2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任意多边形: 形状 5"/>
          <p:cNvSpPr/>
          <p:nvPr userDrawn="1"/>
        </p:nvSpPr>
        <p:spPr>
          <a:xfrm rot="19653363" flipH="1">
            <a:off x="11376689" y="-2119027"/>
            <a:ext cx="5637443" cy="7784829"/>
          </a:xfrm>
          <a:custGeom>
            <a:avLst/>
            <a:gdLst>
              <a:gd name="connsiteX0" fmla="*/ 5637443 w 5637443"/>
              <a:gd name="connsiteY0" fmla="*/ 0 h 7784829"/>
              <a:gd name="connsiteX1" fmla="*/ 5637443 w 5637443"/>
              <a:gd name="connsiteY1" fmla="*/ 7784829 h 7784829"/>
              <a:gd name="connsiteX2" fmla="*/ 722035 w 5637443"/>
              <a:gd name="connsiteY2" fmla="*/ 7784829 h 7784829"/>
              <a:gd name="connsiteX3" fmla="*/ 0 w 5637443"/>
              <a:gd name="connsiteY3" fmla="*/ 6649010 h 7784829"/>
              <a:gd name="connsiteX4" fmla="*/ 3412802 w 5637443"/>
              <a:gd name="connsiteY4" fmla="*/ 6649010 h 7784829"/>
              <a:gd name="connsiteX5" fmla="*/ 3412802 w 5637443"/>
              <a:gd name="connsiteY5" fmla="*/ 1414195 h 7784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37443" h="7784829">
                <a:moveTo>
                  <a:pt x="5637443" y="0"/>
                </a:moveTo>
                <a:lnTo>
                  <a:pt x="5637443" y="7784829"/>
                </a:lnTo>
                <a:lnTo>
                  <a:pt x="722035" y="7784829"/>
                </a:lnTo>
                <a:lnTo>
                  <a:pt x="0" y="6649010"/>
                </a:lnTo>
                <a:lnTo>
                  <a:pt x="3412802" y="6649010"/>
                </a:lnTo>
                <a:lnTo>
                  <a:pt x="3412802" y="1414195"/>
                </a:lnTo>
                <a:close/>
              </a:path>
            </a:pathLst>
          </a:custGeom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0" name="平行四边形 39"/>
          <p:cNvSpPr/>
          <p:nvPr userDrawn="1"/>
        </p:nvSpPr>
        <p:spPr>
          <a:xfrm flipH="1">
            <a:off x="2592613" y="2272921"/>
            <a:ext cx="559081" cy="446990"/>
          </a:xfrm>
          <a:prstGeom prst="parallelogram">
            <a:avLst>
              <a:gd name="adj" fmla="val 64680"/>
            </a:avLst>
          </a:prstGeom>
          <a:solidFill>
            <a:schemeClr val="accent3">
              <a:alpha val="35000"/>
            </a:schemeClr>
          </a:solidFill>
          <a:ln>
            <a:noFill/>
          </a:ln>
          <a:effectLst>
            <a:outerShdw blurRad="812800" dist="406400" dir="1200000" sx="116000" sy="116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9" name="平行四边形 38"/>
          <p:cNvSpPr/>
          <p:nvPr userDrawn="1"/>
        </p:nvSpPr>
        <p:spPr>
          <a:xfrm flipH="1">
            <a:off x="2946893" y="2272921"/>
            <a:ext cx="804264" cy="446990"/>
          </a:xfrm>
          <a:prstGeom prst="parallelogram">
            <a:avLst>
              <a:gd name="adj" fmla="val 64680"/>
            </a:avLst>
          </a:prstGeom>
          <a:solidFill>
            <a:schemeClr val="accent3"/>
          </a:solidFill>
          <a:ln>
            <a:noFill/>
          </a:ln>
          <a:effectLst>
            <a:outerShdw blurRad="812800" dist="406400" dir="1200000" sx="116000" sy="116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平行四边形 17"/>
          <p:cNvSpPr/>
          <p:nvPr userDrawn="1"/>
        </p:nvSpPr>
        <p:spPr>
          <a:xfrm flipH="1">
            <a:off x="2112134" y="-41134"/>
            <a:ext cx="8242703" cy="2462879"/>
          </a:xfrm>
          <a:prstGeom prst="parallelogram">
            <a:avLst>
              <a:gd name="adj" fmla="val 64680"/>
            </a:avLst>
          </a:prstGeom>
          <a:solidFill>
            <a:schemeClr val="accent3">
              <a:lumMod val="20000"/>
              <a:lumOff val="80000"/>
              <a:alpha val="62000"/>
            </a:schemeClr>
          </a:solidFill>
          <a:ln>
            <a:noFill/>
          </a:ln>
          <a:effectLst>
            <a:outerShdw blurRad="812800" dist="406400" dir="1200000" sx="116000" sy="116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5" name="平行四边形 34"/>
          <p:cNvSpPr/>
          <p:nvPr userDrawn="1"/>
        </p:nvSpPr>
        <p:spPr>
          <a:xfrm flipH="1">
            <a:off x="9118695" y="0"/>
            <a:ext cx="5483984" cy="5219699"/>
          </a:xfrm>
          <a:prstGeom prst="parallelogram">
            <a:avLst>
              <a:gd name="adj" fmla="val 63482"/>
            </a:avLst>
          </a:prstGeom>
          <a:gradFill flip="none" rotWithShape="1">
            <a:gsLst>
              <a:gs pos="0">
                <a:schemeClr val="accent1">
                  <a:alpha val="15000"/>
                </a:schemeClr>
              </a:gs>
              <a:gs pos="100000">
                <a:schemeClr val="accent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6" name="平行四边形 35"/>
          <p:cNvSpPr/>
          <p:nvPr userDrawn="1"/>
        </p:nvSpPr>
        <p:spPr>
          <a:xfrm flipH="1">
            <a:off x="6095922" y="-4248151"/>
            <a:ext cx="8782349" cy="5219699"/>
          </a:xfrm>
          <a:prstGeom prst="parallelogram">
            <a:avLst>
              <a:gd name="adj" fmla="val 63482"/>
            </a:avLst>
          </a:prstGeom>
          <a:gradFill flip="none" rotWithShape="1">
            <a:gsLst>
              <a:gs pos="0">
                <a:schemeClr val="accent1">
                  <a:alpha val="15000"/>
                </a:schemeClr>
              </a:gs>
              <a:gs pos="100000">
                <a:schemeClr val="accent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9" name="任意多边形: 形状 28"/>
          <p:cNvSpPr/>
          <p:nvPr userDrawn="1"/>
        </p:nvSpPr>
        <p:spPr>
          <a:xfrm flipH="1">
            <a:off x="3809213" y="2433401"/>
            <a:ext cx="1590101" cy="1991198"/>
          </a:xfrm>
          <a:custGeom>
            <a:avLst/>
            <a:gdLst>
              <a:gd name="connsiteX0" fmla="*/ 1590101 w 1590101"/>
              <a:gd name="connsiteY0" fmla="*/ 0 h 1991198"/>
              <a:gd name="connsiteX1" fmla="*/ 1287907 w 1590101"/>
              <a:gd name="connsiteY1" fmla="*/ 0 h 1991198"/>
              <a:gd name="connsiteX2" fmla="*/ 0 w 1590101"/>
              <a:gd name="connsiteY2" fmla="*/ 1991198 h 1991198"/>
              <a:gd name="connsiteX3" fmla="*/ 302194 w 1590101"/>
              <a:gd name="connsiteY3" fmla="*/ 1991198 h 1991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90101" h="1991198">
                <a:moveTo>
                  <a:pt x="1590101" y="0"/>
                </a:moveTo>
                <a:lnTo>
                  <a:pt x="1287907" y="0"/>
                </a:lnTo>
                <a:lnTo>
                  <a:pt x="0" y="1991198"/>
                </a:lnTo>
                <a:lnTo>
                  <a:pt x="302194" y="1991198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100000">
                <a:schemeClr val="bg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3" name="Title 7"/>
          <p:cNvSpPr>
            <a:spLocks noGrp="1"/>
          </p:cNvSpPr>
          <p:nvPr>
            <p:ph type="title"/>
          </p:nvPr>
        </p:nvSpPr>
        <p:spPr>
          <a:xfrm>
            <a:off x="3704942" y="146732"/>
            <a:ext cx="5138239" cy="1835566"/>
          </a:xfrm>
          <a:prstGeom prst="rect">
            <a:avLst/>
          </a:prstGeom>
        </p:spPr>
        <p:txBody>
          <a:bodyPr anchor="ctr"/>
          <a:lstStyle>
            <a:lvl1pPr>
              <a:defRPr b="1">
                <a:solidFill>
                  <a:srgbClr val="AA790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4" name="Subtitle 2"/>
          <p:cNvSpPr>
            <a:spLocks noGrp="1"/>
          </p:cNvSpPr>
          <p:nvPr>
            <p:ph type="subTitle" idx="1"/>
          </p:nvPr>
        </p:nvSpPr>
        <p:spPr>
          <a:xfrm>
            <a:off x="3704942" y="1983669"/>
            <a:ext cx="6759972" cy="446989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3200">
                <a:solidFill>
                  <a:srgbClr val="003366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3" name="Rectangle 2"/>
          <p:cNvSpPr/>
          <p:nvPr userDrawn="1"/>
        </p:nvSpPr>
        <p:spPr>
          <a:xfrm>
            <a:off x="-4679599" y="-4289523"/>
            <a:ext cx="23341956" cy="4289523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1" name="Rectangle 30"/>
          <p:cNvSpPr/>
          <p:nvPr userDrawn="1"/>
        </p:nvSpPr>
        <p:spPr>
          <a:xfrm>
            <a:off x="12191999" y="0"/>
            <a:ext cx="6470357" cy="18721706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7" name="Rectangle 36"/>
          <p:cNvSpPr/>
          <p:nvPr userDrawn="1"/>
        </p:nvSpPr>
        <p:spPr>
          <a:xfrm>
            <a:off x="-4679598" y="-1"/>
            <a:ext cx="4679597" cy="18721705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1" name="Rectangle 40"/>
          <p:cNvSpPr/>
          <p:nvPr userDrawn="1"/>
        </p:nvSpPr>
        <p:spPr>
          <a:xfrm>
            <a:off x="0" y="6857999"/>
            <a:ext cx="12191997" cy="11863705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Graphic 17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94407" y="256191"/>
            <a:ext cx="2286000" cy="59934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075 0.04838 L -2.08333E-7 0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31" y="-2431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2000" fill="hold"/>
                                        <p:tgtEl>
                                          <p:spTgt spid="38"/>
                                        </p:tgtEl>
                                      </p:cBhvr>
                                      <p:by x="150000" y="150000"/>
                                      <p:from x="109677" y="109677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10.xml.rels><?xml version="1.0" encoding="UTF-8" standalone="yes"?>
<Relationships xmlns="http://schemas.openxmlformats.org/package/2006/relationships"><Relationship Id="rId9" Type="http://schemas.openxmlformats.org/officeDocument/2006/relationships/theme" Target="../theme/theme10.xml"/><Relationship Id="rId8" Type="http://schemas.openxmlformats.org/officeDocument/2006/relationships/slideLayout" Target="../slideLayouts/slideLayout80.xml"/><Relationship Id="rId7" Type="http://schemas.openxmlformats.org/officeDocument/2006/relationships/slideLayout" Target="../slideLayouts/slideLayout79.xml"/><Relationship Id="rId6" Type="http://schemas.openxmlformats.org/officeDocument/2006/relationships/slideLayout" Target="../slideLayouts/slideLayout78.xml"/><Relationship Id="rId5" Type="http://schemas.openxmlformats.org/officeDocument/2006/relationships/slideLayout" Target="../slideLayouts/slideLayout77.xml"/><Relationship Id="rId4" Type="http://schemas.openxmlformats.org/officeDocument/2006/relationships/slideLayout" Target="../slideLayouts/slideLayout76.xml"/><Relationship Id="rId3" Type="http://schemas.openxmlformats.org/officeDocument/2006/relationships/slideLayout" Target="../slideLayouts/slideLayout75.xml"/><Relationship Id="rId2" Type="http://schemas.openxmlformats.org/officeDocument/2006/relationships/slideLayout" Target="../slideLayouts/slideLayout74.xml"/><Relationship Id="rId1" Type="http://schemas.openxmlformats.org/officeDocument/2006/relationships/slideLayout" Target="../slideLayouts/slideLayout73.xml"/></Relationships>
</file>

<file path=ppt/slideMasters/_rels/slideMaster11.xml.rels><?xml version="1.0" encoding="UTF-8" standalone="yes"?>
<Relationships xmlns="http://schemas.openxmlformats.org/package/2006/relationships"><Relationship Id="rId9" Type="http://schemas.openxmlformats.org/officeDocument/2006/relationships/theme" Target="../theme/theme11.xml"/><Relationship Id="rId8" Type="http://schemas.openxmlformats.org/officeDocument/2006/relationships/slideLayout" Target="../slideLayouts/slideLayout88.xml"/><Relationship Id="rId7" Type="http://schemas.openxmlformats.org/officeDocument/2006/relationships/slideLayout" Target="../slideLayouts/slideLayout87.xml"/><Relationship Id="rId6" Type="http://schemas.openxmlformats.org/officeDocument/2006/relationships/slideLayout" Target="../slideLayouts/slideLayout86.xml"/><Relationship Id="rId5" Type="http://schemas.openxmlformats.org/officeDocument/2006/relationships/slideLayout" Target="../slideLayouts/slideLayout85.xml"/><Relationship Id="rId4" Type="http://schemas.openxmlformats.org/officeDocument/2006/relationships/slideLayout" Target="../slideLayouts/slideLayout84.xml"/><Relationship Id="rId3" Type="http://schemas.openxmlformats.org/officeDocument/2006/relationships/slideLayout" Target="../slideLayouts/slideLayout83.xml"/><Relationship Id="rId2" Type="http://schemas.openxmlformats.org/officeDocument/2006/relationships/slideLayout" Target="../slideLayouts/slideLayout82.xml"/><Relationship Id="rId1" Type="http://schemas.openxmlformats.org/officeDocument/2006/relationships/slideLayout" Target="../slideLayouts/slideLayout81.xml"/></Relationships>
</file>

<file path=ppt/slideMasters/_rels/slideMaster12.xml.rels><?xml version="1.0" encoding="UTF-8" standalone="yes"?>
<Relationships xmlns="http://schemas.openxmlformats.org/package/2006/relationships"><Relationship Id="rId9" Type="http://schemas.openxmlformats.org/officeDocument/2006/relationships/theme" Target="../theme/theme12.xml"/><Relationship Id="rId8" Type="http://schemas.openxmlformats.org/officeDocument/2006/relationships/slideLayout" Target="../slideLayouts/slideLayout96.xml"/><Relationship Id="rId7" Type="http://schemas.openxmlformats.org/officeDocument/2006/relationships/slideLayout" Target="../slideLayouts/slideLayout95.xml"/><Relationship Id="rId6" Type="http://schemas.openxmlformats.org/officeDocument/2006/relationships/slideLayout" Target="../slideLayouts/slideLayout94.xml"/><Relationship Id="rId5" Type="http://schemas.openxmlformats.org/officeDocument/2006/relationships/slideLayout" Target="../slideLayouts/slideLayout93.xml"/><Relationship Id="rId4" Type="http://schemas.openxmlformats.org/officeDocument/2006/relationships/slideLayout" Target="../slideLayouts/slideLayout92.xml"/><Relationship Id="rId3" Type="http://schemas.openxmlformats.org/officeDocument/2006/relationships/slideLayout" Target="../slideLayouts/slideLayout91.xml"/><Relationship Id="rId2" Type="http://schemas.openxmlformats.org/officeDocument/2006/relationships/slideLayout" Target="../slideLayouts/slideLayout90.xml"/><Relationship Id="rId1" Type="http://schemas.openxmlformats.org/officeDocument/2006/relationships/slideLayout" Target="../slideLayouts/slideLayout89.xml"/></Relationships>
</file>

<file path=ppt/slideMasters/_rels/slideMaster13.xml.rels><?xml version="1.0" encoding="UTF-8" standalone="yes"?>
<Relationships xmlns="http://schemas.openxmlformats.org/package/2006/relationships"><Relationship Id="rId9" Type="http://schemas.openxmlformats.org/officeDocument/2006/relationships/theme" Target="../theme/theme13.xml"/><Relationship Id="rId8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99.xml"/><Relationship Id="rId2" Type="http://schemas.openxmlformats.org/officeDocument/2006/relationships/slideLayout" Target="../slideLayouts/slideLayout98.xml"/><Relationship Id="rId1" Type="http://schemas.openxmlformats.org/officeDocument/2006/relationships/slideLayout" Target="../slideLayouts/slideLayout97.xml"/></Relationships>
</file>

<file path=ppt/slideMasters/_rels/slideMaster14.xml.rels><?xml version="1.0" encoding="UTF-8" standalone="yes"?>
<Relationships xmlns="http://schemas.openxmlformats.org/package/2006/relationships"><Relationship Id="rId9" Type="http://schemas.openxmlformats.org/officeDocument/2006/relationships/theme" Target="../theme/theme14.xml"/><Relationship Id="rId8" Type="http://schemas.openxmlformats.org/officeDocument/2006/relationships/slideLayout" Target="../slideLayouts/slideLayout112.xml"/><Relationship Id="rId7" Type="http://schemas.openxmlformats.org/officeDocument/2006/relationships/slideLayout" Target="../slideLayouts/slideLayout111.xml"/><Relationship Id="rId6" Type="http://schemas.openxmlformats.org/officeDocument/2006/relationships/slideLayout" Target="../slideLayouts/slideLayout110.xml"/><Relationship Id="rId5" Type="http://schemas.openxmlformats.org/officeDocument/2006/relationships/slideLayout" Target="../slideLayouts/slideLayout109.xml"/><Relationship Id="rId4" Type="http://schemas.openxmlformats.org/officeDocument/2006/relationships/slideLayout" Target="../slideLayouts/slideLayout108.xml"/><Relationship Id="rId3" Type="http://schemas.openxmlformats.org/officeDocument/2006/relationships/slideLayout" Target="../slideLayouts/slideLayout107.xml"/><Relationship Id="rId2" Type="http://schemas.openxmlformats.org/officeDocument/2006/relationships/slideLayout" Target="../slideLayouts/slideLayout106.xml"/><Relationship Id="rId1" Type="http://schemas.openxmlformats.org/officeDocument/2006/relationships/slideLayout" Target="../slideLayouts/slideLayout105.xml"/></Relationships>
</file>

<file path=ppt/slideMasters/_rels/slideMaster15.xml.rels><?xml version="1.0" encoding="UTF-8" standalone="yes"?>
<Relationships xmlns="http://schemas.openxmlformats.org/package/2006/relationships"><Relationship Id="rId9" Type="http://schemas.openxmlformats.org/officeDocument/2006/relationships/theme" Target="../theme/theme15.xml"/><Relationship Id="rId8" Type="http://schemas.openxmlformats.org/officeDocument/2006/relationships/slideLayout" Target="../slideLayouts/slideLayout120.xml"/><Relationship Id="rId7" Type="http://schemas.openxmlformats.org/officeDocument/2006/relationships/slideLayout" Target="../slideLayouts/slideLayout119.xml"/><Relationship Id="rId6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4.xml"/><Relationship Id="rId1" Type="http://schemas.openxmlformats.org/officeDocument/2006/relationships/slideLayout" Target="../slideLayouts/slideLayout113.xml"/></Relationships>
</file>

<file path=ppt/slideMasters/_rels/slideMaster16.xml.rels><?xml version="1.0" encoding="UTF-8" standalone="yes"?>
<Relationships xmlns="http://schemas.openxmlformats.org/package/2006/relationships"><Relationship Id="rId9" Type="http://schemas.openxmlformats.org/officeDocument/2006/relationships/theme" Target="../theme/theme16.xml"/><Relationship Id="rId8" Type="http://schemas.openxmlformats.org/officeDocument/2006/relationships/slideLayout" Target="../slideLayouts/slideLayout128.xml"/><Relationship Id="rId7" Type="http://schemas.openxmlformats.org/officeDocument/2006/relationships/slideLayout" Target="../slideLayouts/slideLayout127.xml"/><Relationship Id="rId6" Type="http://schemas.openxmlformats.org/officeDocument/2006/relationships/slideLayout" Target="../slideLayouts/slideLayout126.xml"/><Relationship Id="rId5" Type="http://schemas.openxmlformats.org/officeDocument/2006/relationships/slideLayout" Target="../slideLayouts/slideLayout125.xml"/><Relationship Id="rId4" Type="http://schemas.openxmlformats.org/officeDocument/2006/relationships/slideLayout" Target="../slideLayouts/slideLayout124.xml"/><Relationship Id="rId3" Type="http://schemas.openxmlformats.org/officeDocument/2006/relationships/slideLayout" Target="../slideLayouts/slideLayout123.xml"/><Relationship Id="rId2" Type="http://schemas.openxmlformats.org/officeDocument/2006/relationships/slideLayout" Target="../slideLayouts/slideLayout122.xml"/><Relationship Id="rId1" Type="http://schemas.openxmlformats.org/officeDocument/2006/relationships/slideLayout" Target="../slideLayouts/slideLayout121.xml"/></Relationships>
</file>

<file path=ppt/slideMasters/_rels/slideMaster17.xml.rels><?xml version="1.0" encoding="UTF-8" standalone="yes"?>
<Relationships xmlns="http://schemas.openxmlformats.org/package/2006/relationships"><Relationship Id="rId9" Type="http://schemas.openxmlformats.org/officeDocument/2006/relationships/theme" Target="../theme/theme17.xml"/><Relationship Id="rId8" Type="http://schemas.openxmlformats.org/officeDocument/2006/relationships/slideLayout" Target="../slideLayouts/slideLayout136.xml"/><Relationship Id="rId7" Type="http://schemas.openxmlformats.org/officeDocument/2006/relationships/slideLayout" Target="../slideLayouts/slideLayout135.xml"/><Relationship Id="rId6" Type="http://schemas.openxmlformats.org/officeDocument/2006/relationships/slideLayout" Target="../slideLayouts/slideLayout134.xml"/><Relationship Id="rId5" Type="http://schemas.openxmlformats.org/officeDocument/2006/relationships/slideLayout" Target="../slideLayouts/slideLayout133.xml"/><Relationship Id="rId4" Type="http://schemas.openxmlformats.org/officeDocument/2006/relationships/slideLayout" Target="../slideLayouts/slideLayout132.xml"/><Relationship Id="rId3" Type="http://schemas.openxmlformats.org/officeDocument/2006/relationships/slideLayout" Target="../slideLayouts/slideLayout131.xml"/><Relationship Id="rId2" Type="http://schemas.openxmlformats.org/officeDocument/2006/relationships/slideLayout" Target="../slideLayouts/slideLayout130.xml"/><Relationship Id="rId1" Type="http://schemas.openxmlformats.org/officeDocument/2006/relationships/slideLayout" Target="../slideLayouts/slideLayout129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theme" Target="../theme/theme2.xml"/><Relationship Id="rId8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theme" Target="../theme/theme3.xml"/><Relationship Id="rId8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2.xml"/><Relationship Id="rId5" Type="http://schemas.openxmlformats.org/officeDocument/2006/relationships/slideLayout" Target="../slideLayouts/slideLayout21.xml"/><Relationship Id="rId4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/Relationships>
</file>

<file path=ppt/slideMasters/_rels/slideMaster4.xml.rels><?xml version="1.0" encoding="UTF-8" standalone="yes"?>
<Relationships xmlns="http://schemas.openxmlformats.org/package/2006/relationships"><Relationship Id="rId9" Type="http://schemas.openxmlformats.org/officeDocument/2006/relationships/theme" Target="../theme/theme4.xml"/><Relationship Id="rId8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9.xml"/><Relationship Id="rId4" Type="http://schemas.openxmlformats.org/officeDocument/2006/relationships/slideLayout" Target="../slideLayouts/slideLayout28.xml"/><Relationship Id="rId3" Type="http://schemas.openxmlformats.org/officeDocument/2006/relationships/slideLayout" Target="../slideLayouts/slideLayout27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/Relationships>
</file>

<file path=ppt/slideMasters/_rels/slideMaster5.xml.rels><?xml version="1.0" encoding="UTF-8" standalone="yes"?>
<Relationships xmlns="http://schemas.openxmlformats.org/package/2006/relationships"><Relationship Id="rId9" Type="http://schemas.openxmlformats.org/officeDocument/2006/relationships/theme" Target="../theme/theme5.xml"/><Relationship Id="rId8" Type="http://schemas.openxmlformats.org/officeDocument/2006/relationships/slideLayout" Target="../slideLayouts/slideLayout40.xml"/><Relationship Id="rId7" Type="http://schemas.openxmlformats.org/officeDocument/2006/relationships/slideLayout" Target="../slideLayouts/slideLayout39.xml"/><Relationship Id="rId6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6.xml"/><Relationship Id="rId3" Type="http://schemas.openxmlformats.org/officeDocument/2006/relationships/slideLayout" Target="../slideLayouts/slideLayout35.xml"/><Relationship Id="rId2" Type="http://schemas.openxmlformats.org/officeDocument/2006/relationships/slideLayout" Target="../slideLayouts/slideLayout34.xml"/><Relationship Id="rId1" Type="http://schemas.openxmlformats.org/officeDocument/2006/relationships/slideLayout" Target="../slideLayouts/slideLayout33.xml"/></Relationships>
</file>

<file path=ppt/slideMasters/_rels/slideMaster6.xml.rels><?xml version="1.0" encoding="UTF-8" standalone="yes"?>
<Relationships xmlns="http://schemas.openxmlformats.org/package/2006/relationships"><Relationship Id="rId9" Type="http://schemas.openxmlformats.org/officeDocument/2006/relationships/theme" Target="../theme/theme6.xml"/><Relationship Id="rId8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3.xml"/><Relationship Id="rId2" Type="http://schemas.openxmlformats.org/officeDocument/2006/relationships/slideLayout" Target="../slideLayouts/slideLayout42.xml"/><Relationship Id="rId1" Type="http://schemas.openxmlformats.org/officeDocument/2006/relationships/slideLayout" Target="../slideLayouts/slideLayout41.xml"/></Relationships>
</file>

<file path=ppt/slideMasters/_rels/slideMaster7.xml.rels><?xml version="1.0" encoding="UTF-8" standalone="yes"?>
<Relationships xmlns="http://schemas.openxmlformats.org/package/2006/relationships"><Relationship Id="rId9" Type="http://schemas.openxmlformats.org/officeDocument/2006/relationships/theme" Target="../theme/theme7.xml"/><Relationship Id="rId8" Type="http://schemas.openxmlformats.org/officeDocument/2006/relationships/slideLayout" Target="../slideLayouts/slideLayout56.xml"/><Relationship Id="rId7" Type="http://schemas.openxmlformats.org/officeDocument/2006/relationships/slideLayout" Target="../slideLayouts/slideLayout55.xml"/><Relationship Id="rId6" Type="http://schemas.openxmlformats.org/officeDocument/2006/relationships/slideLayout" Target="../slideLayouts/slideLayout54.xml"/><Relationship Id="rId5" Type="http://schemas.openxmlformats.org/officeDocument/2006/relationships/slideLayout" Target="../slideLayouts/slideLayout53.xml"/><Relationship Id="rId4" Type="http://schemas.openxmlformats.org/officeDocument/2006/relationships/slideLayout" Target="../slideLayouts/slideLayout52.xml"/><Relationship Id="rId3" Type="http://schemas.openxmlformats.org/officeDocument/2006/relationships/slideLayout" Target="../slideLayouts/slideLayout51.xml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/Relationships>
</file>

<file path=ppt/slideMasters/_rels/slideMaster8.xml.rels><?xml version="1.0" encoding="UTF-8" standalone="yes"?>
<Relationships xmlns="http://schemas.openxmlformats.org/package/2006/relationships"><Relationship Id="rId9" Type="http://schemas.openxmlformats.org/officeDocument/2006/relationships/theme" Target="../theme/theme8.xml"/><Relationship Id="rId8" Type="http://schemas.openxmlformats.org/officeDocument/2006/relationships/slideLayout" Target="../slideLayouts/slideLayout64.xml"/><Relationship Id="rId7" Type="http://schemas.openxmlformats.org/officeDocument/2006/relationships/slideLayout" Target="../slideLayouts/slideLayout63.xml"/><Relationship Id="rId6" Type="http://schemas.openxmlformats.org/officeDocument/2006/relationships/slideLayout" Target="../slideLayouts/slideLayout62.xml"/><Relationship Id="rId5" Type="http://schemas.openxmlformats.org/officeDocument/2006/relationships/slideLayout" Target="../slideLayouts/slideLayout61.xml"/><Relationship Id="rId4" Type="http://schemas.openxmlformats.org/officeDocument/2006/relationships/slideLayout" Target="../slideLayouts/slideLayout60.xml"/><Relationship Id="rId3" Type="http://schemas.openxmlformats.org/officeDocument/2006/relationships/slideLayout" Target="../slideLayouts/slideLayout59.xml"/><Relationship Id="rId2" Type="http://schemas.openxmlformats.org/officeDocument/2006/relationships/slideLayout" Target="../slideLayouts/slideLayout58.xml"/><Relationship Id="rId1" Type="http://schemas.openxmlformats.org/officeDocument/2006/relationships/slideLayout" Target="../slideLayouts/slideLayout57.xml"/></Relationships>
</file>

<file path=ppt/slideMasters/_rels/slideMaster9.xml.rels><?xml version="1.0" encoding="UTF-8" standalone="yes"?>
<Relationships xmlns="http://schemas.openxmlformats.org/package/2006/relationships"><Relationship Id="rId9" Type="http://schemas.openxmlformats.org/officeDocument/2006/relationships/theme" Target="../theme/theme9.xml"/><Relationship Id="rId8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0.xml"/><Relationship Id="rId5" Type="http://schemas.openxmlformats.org/officeDocument/2006/relationships/slideLayout" Target="../slideLayouts/slideLayout69.xml"/><Relationship Id="rId4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6.xml"/><Relationship Id="rId1" Type="http://schemas.openxmlformats.org/officeDocument/2006/relationships/slideLayout" Target="../slideLayouts/slideLayout6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732" r:id="rId3"/>
    <p:sldLayoutId id="2147483733" r:id="rId4"/>
    <p:sldLayoutId id="2147483734" r:id="rId5"/>
    <p:sldLayoutId id="2147483735" r:id="rId6"/>
    <p:sldLayoutId id="2147483736" r:id="rId7"/>
    <p:sldLayoutId id="2147483737" r:id="rId8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50" r:id="rId3"/>
    <p:sldLayoutId id="2147483751" r:id="rId4"/>
    <p:sldLayoutId id="2147483752" r:id="rId5"/>
    <p:sldLayoutId id="2147483753" r:id="rId6"/>
    <p:sldLayoutId id="2147483754" r:id="rId7"/>
    <p:sldLayoutId id="2147483755" r:id="rId8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67" r:id="rId2"/>
    <p:sldLayoutId id="2147483768" r:id="rId3"/>
    <p:sldLayoutId id="2147483769" r:id="rId4"/>
    <p:sldLayoutId id="2147483770" r:id="rId5"/>
    <p:sldLayoutId id="2147483771" r:id="rId6"/>
    <p:sldLayoutId id="2147483772" r:id="rId7"/>
    <p:sldLayoutId id="2147483773" r:id="rId8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775" r:id="rId1"/>
    <p:sldLayoutId id="2147483776" r:id="rId2"/>
    <p:sldLayoutId id="2147483777" r:id="rId3"/>
    <p:sldLayoutId id="2147483778" r:id="rId4"/>
    <p:sldLayoutId id="2147483779" r:id="rId5"/>
    <p:sldLayoutId id="2147483780" r:id="rId6"/>
    <p:sldLayoutId id="2147483781" r:id="rId7"/>
    <p:sldLayoutId id="2147483782" r:id="rId8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  <p:sldLayoutId id="2147483790" r:id="rId7"/>
    <p:sldLayoutId id="2147483791" r:id="rId8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9" r:id="rId6"/>
    <p:sldLayoutId id="2147483700" r:id="rId7"/>
    <p:sldLayoutId id="2147483701" r:id="rId8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tags" Target="../tags/tag90.xml"/><Relationship Id="rId8" Type="http://schemas.openxmlformats.org/officeDocument/2006/relationships/image" Target="../media/image10.png"/><Relationship Id="rId7" Type="http://schemas.openxmlformats.org/officeDocument/2006/relationships/tags" Target="../tags/tag89.xml"/><Relationship Id="rId6" Type="http://schemas.openxmlformats.org/officeDocument/2006/relationships/image" Target="../media/image9.png"/><Relationship Id="rId5" Type="http://schemas.openxmlformats.org/officeDocument/2006/relationships/tags" Target="../tags/tag88.xml"/><Relationship Id="rId4" Type="http://schemas.openxmlformats.org/officeDocument/2006/relationships/image" Target="../media/image8.png"/><Relationship Id="rId3" Type="http://schemas.openxmlformats.org/officeDocument/2006/relationships/tags" Target="../tags/tag87.xml"/><Relationship Id="rId2" Type="http://schemas.openxmlformats.org/officeDocument/2006/relationships/image" Target="../media/image7.png"/><Relationship Id="rId13" Type="http://schemas.openxmlformats.org/officeDocument/2006/relationships/notesSlide" Target="../notesSlides/notesSlide1.xml"/><Relationship Id="rId12" Type="http://schemas.openxmlformats.org/officeDocument/2006/relationships/slideLayout" Target="../slideLayouts/slideLayout8.xml"/><Relationship Id="rId11" Type="http://schemas.openxmlformats.org/officeDocument/2006/relationships/tags" Target="../tags/tag91.xml"/><Relationship Id="rId10" Type="http://schemas.openxmlformats.org/officeDocument/2006/relationships/image" Target="../media/image11.png"/><Relationship Id="rId1" Type="http://schemas.openxmlformats.org/officeDocument/2006/relationships/tags" Target="../tags/tag86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tags" Target="../tags/tag194.xml"/><Relationship Id="rId8" Type="http://schemas.openxmlformats.org/officeDocument/2006/relationships/tags" Target="../tags/tag193.xml"/><Relationship Id="rId7" Type="http://schemas.openxmlformats.org/officeDocument/2006/relationships/tags" Target="../tags/tag192.xml"/><Relationship Id="rId6" Type="http://schemas.openxmlformats.org/officeDocument/2006/relationships/tags" Target="../tags/tag191.xml"/><Relationship Id="rId52" Type="http://schemas.openxmlformats.org/officeDocument/2006/relationships/notesSlide" Target="../notesSlides/notesSlide10.xml"/><Relationship Id="rId51" Type="http://schemas.openxmlformats.org/officeDocument/2006/relationships/slideLayout" Target="../slideLayouts/slideLayout52.xml"/><Relationship Id="rId50" Type="http://schemas.openxmlformats.org/officeDocument/2006/relationships/tags" Target="../tags/tag235.xml"/><Relationship Id="rId5" Type="http://schemas.openxmlformats.org/officeDocument/2006/relationships/tags" Target="../tags/tag190.xml"/><Relationship Id="rId49" Type="http://schemas.openxmlformats.org/officeDocument/2006/relationships/tags" Target="../tags/tag234.xml"/><Relationship Id="rId48" Type="http://schemas.openxmlformats.org/officeDocument/2006/relationships/tags" Target="../tags/tag233.xml"/><Relationship Id="rId47" Type="http://schemas.openxmlformats.org/officeDocument/2006/relationships/tags" Target="../tags/tag232.xml"/><Relationship Id="rId46" Type="http://schemas.openxmlformats.org/officeDocument/2006/relationships/tags" Target="../tags/tag231.xml"/><Relationship Id="rId45" Type="http://schemas.openxmlformats.org/officeDocument/2006/relationships/tags" Target="../tags/tag230.xml"/><Relationship Id="rId44" Type="http://schemas.openxmlformats.org/officeDocument/2006/relationships/tags" Target="../tags/tag229.xml"/><Relationship Id="rId43" Type="http://schemas.openxmlformats.org/officeDocument/2006/relationships/tags" Target="../tags/tag228.xml"/><Relationship Id="rId42" Type="http://schemas.openxmlformats.org/officeDocument/2006/relationships/tags" Target="../tags/tag227.xml"/><Relationship Id="rId41" Type="http://schemas.openxmlformats.org/officeDocument/2006/relationships/tags" Target="../tags/tag226.xml"/><Relationship Id="rId40" Type="http://schemas.openxmlformats.org/officeDocument/2006/relationships/tags" Target="../tags/tag225.xml"/><Relationship Id="rId4" Type="http://schemas.openxmlformats.org/officeDocument/2006/relationships/tags" Target="../tags/tag189.xml"/><Relationship Id="rId39" Type="http://schemas.openxmlformats.org/officeDocument/2006/relationships/tags" Target="../tags/tag224.xml"/><Relationship Id="rId38" Type="http://schemas.openxmlformats.org/officeDocument/2006/relationships/tags" Target="../tags/tag223.xml"/><Relationship Id="rId37" Type="http://schemas.openxmlformats.org/officeDocument/2006/relationships/tags" Target="../tags/tag222.xml"/><Relationship Id="rId36" Type="http://schemas.openxmlformats.org/officeDocument/2006/relationships/tags" Target="../tags/tag221.xml"/><Relationship Id="rId35" Type="http://schemas.openxmlformats.org/officeDocument/2006/relationships/tags" Target="../tags/tag220.xml"/><Relationship Id="rId34" Type="http://schemas.openxmlformats.org/officeDocument/2006/relationships/tags" Target="../tags/tag219.xml"/><Relationship Id="rId33" Type="http://schemas.openxmlformats.org/officeDocument/2006/relationships/tags" Target="../tags/tag218.xml"/><Relationship Id="rId32" Type="http://schemas.openxmlformats.org/officeDocument/2006/relationships/tags" Target="../tags/tag217.xml"/><Relationship Id="rId31" Type="http://schemas.openxmlformats.org/officeDocument/2006/relationships/tags" Target="../tags/tag216.xml"/><Relationship Id="rId30" Type="http://schemas.openxmlformats.org/officeDocument/2006/relationships/tags" Target="../tags/tag215.xml"/><Relationship Id="rId3" Type="http://schemas.openxmlformats.org/officeDocument/2006/relationships/tags" Target="../tags/tag188.xml"/><Relationship Id="rId29" Type="http://schemas.openxmlformats.org/officeDocument/2006/relationships/tags" Target="../tags/tag214.xml"/><Relationship Id="rId28" Type="http://schemas.openxmlformats.org/officeDocument/2006/relationships/tags" Target="../tags/tag213.xml"/><Relationship Id="rId27" Type="http://schemas.openxmlformats.org/officeDocument/2006/relationships/tags" Target="../tags/tag212.xml"/><Relationship Id="rId26" Type="http://schemas.openxmlformats.org/officeDocument/2006/relationships/tags" Target="../tags/tag211.xml"/><Relationship Id="rId25" Type="http://schemas.openxmlformats.org/officeDocument/2006/relationships/tags" Target="../tags/tag210.xml"/><Relationship Id="rId24" Type="http://schemas.openxmlformats.org/officeDocument/2006/relationships/tags" Target="../tags/tag209.xml"/><Relationship Id="rId23" Type="http://schemas.openxmlformats.org/officeDocument/2006/relationships/tags" Target="../tags/tag208.xml"/><Relationship Id="rId22" Type="http://schemas.openxmlformats.org/officeDocument/2006/relationships/tags" Target="../tags/tag207.xml"/><Relationship Id="rId21" Type="http://schemas.openxmlformats.org/officeDocument/2006/relationships/tags" Target="../tags/tag206.xml"/><Relationship Id="rId20" Type="http://schemas.openxmlformats.org/officeDocument/2006/relationships/tags" Target="../tags/tag205.xml"/><Relationship Id="rId2" Type="http://schemas.openxmlformats.org/officeDocument/2006/relationships/image" Target="../media/image12.png"/><Relationship Id="rId19" Type="http://schemas.openxmlformats.org/officeDocument/2006/relationships/tags" Target="../tags/tag204.xml"/><Relationship Id="rId18" Type="http://schemas.openxmlformats.org/officeDocument/2006/relationships/tags" Target="../tags/tag203.xml"/><Relationship Id="rId17" Type="http://schemas.openxmlformats.org/officeDocument/2006/relationships/tags" Target="../tags/tag202.xml"/><Relationship Id="rId16" Type="http://schemas.openxmlformats.org/officeDocument/2006/relationships/tags" Target="../tags/tag201.xml"/><Relationship Id="rId15" Type="http://schemas.openxmlformats.org/officeDocument/2006/relationships/tags" Target="../tags/tag200.xml"/><Relationship Id="rId14" Type="http://schemas.openxmlformats.org/officeDocument/2006/relationships/tags" Target="../tags/tag199.xml"/><Relationship Id="rId13" Type="http://schemas.openxmlformats.org/officeDocument/2006/relationships/tags" Target="../tags/tag198.xml"/><Relationship Id="rId12" Type="http://schemas.openxmlformats.org/officeDocument/2006/relationships/tags" Target="../tags/tag197.xml"/><Relationship Id="rId11" Type="http://schemas.openxmlformats.org/officeDocument/2006/relationships/tags" Target="../tags/tag196.xml"/><Relationship Id="rId10" Type="http://schemas.openxmlformats.org/officeDocument/2006/relationships/tags" Target="../tags/tag195.xml"/><Relationship Id="rId1" Type="http://schemas.openxmlformats.org/officeDocument/2006/relationships/tags" Target="../tags/tag187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84.xml"/><Relationship Id="rId8" Type="http://schemas.openxmlformats.org/officeDocument/2006/relationships/tags" Target="../tags/tag240.xml"/><Relationship Id="rId7" Type="http://schemas.openxmlformats.org/officeDocument/2006/relationships/tags" Target="../tags/tag239.xml"/><Relationship Id="rId6" Type="http://schemas.openxmlformats.org/officeDocument/2006/relationships/image" Target="../media/image15.png"/><Relationship Id="rId5" Type="http://schemas.openxmlformats.org/officeDocument/2006/relationships/tags" Target="../tags/tag238.xml"/><Relationship Id="rId4" Type="http://schemas.openxmlformats.org/officeDocument/2006/relationships/image" Target="../media/image14.png"/><Relationship Id="rId3" Type="http://schemas.openxmlformats.org/officeDocument/2006/relationships/tags" Target="../tags/tag237.xml"/><Relationship Id="rId2" Type="http://schemas.openxmlformats.org/officeDocument/2006/relationships/image" Target="../media/image12.png"/><Relationship Id="rId10" Type="http://schemas.openxmlformats.org/officeDocument/2006/relationships/notesSlide" Target="../notesSlides/notesSlide11.xml"/><Relationship Id="rId1" Type="http://schemas.openxmlformats.org/officeDocument/2006/relationships/tags" Target="../tags/tag236.xml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47.xml"/><Relationship Id="rId2" Type="http://schemas.openxmlformats.org/officeDocument/2006/relationships/image" Target="../media/image12.png"/><Relationship Id="rId1" Type="http://schemas.openxmlformats.org/officeDocument/2006/relationships/tags" Target="../tags/tag241.xml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tags" Target="../tags/tag249.xml"/><Relationship Id="rId8" Type="http://schemas.openxmlformats.org/officeDocument/2006/relationships/tags" Target="../tags/tag248.xml"/><Relationship Id="rId7" Type="http://schemas.openxmlformats.org/officeDocument/2006/relationships/tags" Target="../tags/tag247.xml"/><Relationship Id="rId6" Type="http://schemas.openxmlformats.org/officeDocument/2006/relationships/tags" Target="../tags/tag246.xml"/><Relationship Id="rId5" Type="http://schemas.openxmlformats.org/officeDocument/2006/relationships/tags" Target="../tags/tag245.xml"/><Relationship Id="rId4" Type="http://schemas.openxmlformats.org/officeDocument/2006/relationships/tags" Target="../tags/tag244.xml"/><Relationship Id="rId34" Type="http://schemas.openxmlformats.org/officeDocument/2006/relationships/notesSlide" Target="../notesSlides/notesSlide13.xml"/><Relationship Id="rId33" Type="http://schemas.openxmlformats.org/officeDocument/2006/relationships/slideLayout" Target="../slideLayouts/slideLayout68.xml"/><Relationship Id="rId32" Type="http://schemas.openxmlformats.org/officeDocument/2006/relationships/tags" Target="../tags/tag272.xml"/><Relationship Id="rId31" Type="http://schemas.openxmlformats.org/officeDocument/2006/relationships/tags" Target="../tags/tag271.xml"/><Relationship Id="rId30" Type="http://schemas.openxmlformats.org/officeDocument/2006/relationships/tags" Target="../tags/tag270.xml"/><Relationship Id="rId3" Type="http://schemas.openxmlformats.org/officeDocument/2006/relationships/image" Target="../media/image12.png"/><Relationship Id="rId29" Type="http://schemas.openxmlformats.org/officeDocument/2006/relationships/tags" Target="../tags/tag269.xml"/><Relationship Id="rId28" Type="http://schemas.openxmlformats.org/officeDocument/2006/relationships/tags" Target="../tags/tag268.xml"/><Relationship Id="rId27" Type="http://schemas.openxmlformats.org/officeDocument/2006/relationships/tags" Target="../tags/tag267.xml"/><Relationship Id="rId26" Type="http://schemas.openxmlformats.org/officeDocument/2006/relationships/tags" Target="../tags/tag266.xml"/><Relationship Id="rId25" Type="http://schemas.openxmlformats.org/officeDocument/2006/relationships/tags" Target="../tags/tag265.xml"/><Relationship Id="rId24" Type="http://schemas.openxmlformats.org/officeDocument/2006/relationships/tags" Target="../tags/tag264.xml"/><Relationship Id="rId23" Type="http://schemas.openxmlformats.org/officeDocument/2006/relationships/tags" Target="../tags/tag263.xml"/><Relationship Id="rId22" Type="http://schemas.openxmlformats.org/officeDocument/2006/relationships/tags" Target="../tags/tag262.xml"/><Relationship Id="rId21" Type="http://schemas.openxmlformats.org/officeDocument/2006/relationships/tags" Target="../tags/tag261.xml"/><Relationship Id="rId20" Type="http://schemas.openxmlformats.org/officeDocument/2006/relationships/tags" Target="../tags/tag260.xml"/><Relationship Id="rId2" Type="http://schemas.openxmlformats.org/officeDocument/2006/relationships/tags" Target="../tags/tag243.xml"/><Relationship Id="rId19" Type="http://schemas.openxmlformats.org/officeDocument/2006/relationships/tags" Target="../tags/tag259.xml"/><Relationship Id="rId18" Type="http://schemas.openxmlformats.org/officeDocument/2006/relationships/tags" Target="../tags/tag258.xml"/><Relationship Id="rId17" Type="http://schemas.openxmlformats.org/officeDocument/2006/relationships/tags" Target="../tags/tag257.xml"/><Relationship Id="rId16" Type="http://schemas.openxmlformats.org/officeDocument/2006/relationships/tags" Target="../tags/tag256.xml"/><Relationship Id="rId15" Type="http://schemas.openxmlformats.org/officeDocument/2006/relationships/tags" Target="../tags/tag255.xml"/><Relationship Id="rId14" Type="http://schemas.openxmlformats.org/officeDocument/2006/relationships/tags" Target="../tags/tag254.xml"/><Relationship Id="rId13" Type="http://schemas.openxmlformats.org/officeDocument/2006/relationships/tags" Target="../tags/tag253.xml"/><Relationship Id="rId12" Type="http://schemas.openxmlformats.org/officeDocument/2006/relationships/tags" Target="../tags/tag252.xml"/><Relationship Id="rId11" Type="http://schemas.openxmlformats.org/officeDocument/2006/relationships/tags" Target="../tags/tag251.xml"/><Relationship Id="rId10" Type="http://schemas.openxmlformats.org/officeDocument/2006/relationships/tags" Target="../tags/tag250.xml"/><Relationship Id="rId1" Type="http://schemas.openxmlformats.org/officeDocument/2006/relationships/tags" Target="../tags/tag242.xml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tags" Target="../tags/tag280.xml"/><Relationship Id="rId8" Type="http://schemas.openxmlformats.org/officeDocument/2006/relationships/tags" Target="../tags/tag279.xml"/><Relationship Id="rId7" Type="http://schemas.openxmlformats.org/officeDocument/2006/relationships/tags" Target="../tags/tag278.xml"/><Relationship Id="rId6" Type="http://schemas.openxmlformats.org/officeDocument/2006/relationships/tags" Target="../tags/tag277.xml"/><Relationship Id="rId5" Type="http://schemas.openxmlformats.org/officeDocument/2006/relationships/tags" Target="../tags/tag276.xml"/><Relationship Id="rId4" Type="http://schemas.openxmlformats.org/officeDocument/2006/relationships/tags" Target="../tags/tag275.xml"/><Relationship Id="rId3" Type="http://schemas.openxmlformats.org/officeDocument/2006/relationships/tags" Target="../tags/tag274.xml"/><Relationship Id="rId23" Type="http://schemas.openxmlformats.org/officeDocument/2006/relationships/notesSlide" Target="../notesSlides/notesSlide14.xml"/><Relationship Id="rId22" Type="http://schemas.openxmlformats.org/officeDocument/2006/relationships/slideLayout" Target="../slideLayouts/slideLayout108.xml"/><Relationship Id="rId21" Type="http://schemas.openxmlformats.org/officeDocument/2006/relationships/tags" Target="../tags/tag292.xml"/><Relationship Id="rId20" Type="http://schemas.openxmlformats.org/officeDocument/2006/relationships/tags" Target="../tags/tag291.xml"/><Relationship Id="rId2" Type="http://schemas.openxmlformats.org/officeDocument/2006/relationships/image" Target="../media/image12.png"/><Relationship Id="rId19" Type="http://schemas.openxmlformats.org/officeDocument/2006/relationships/tags" Target="../tags/tag290.xml"/><Relationship Id="rId18" Type="http://schemas.openxmlformats.org/officeDocument/2006/relationships/tags" Target="../tags/tag289.xml"/><Relationship Id="rId17" Type="http://schemas.openxmlformats.org/officeDocument/2006/relationships/tags" Target="../tags/tag288.xml"/><Relationship Id="rId16" Type="http://schemas.openxmlformats.org/officeDocument/2006/relationships/tags" Target="../tags/tag287.xml"/><Relationship Id="rId15" Type="http://schemas.openxmlformats.org/officeDocument/2006/relationships/tags" Target="../tags/tag286.xml"/><Relationship Id="rId14" Type="http://schemas.openxmlformats.org/officeDocument/2006/relationships/tags" Target="../tags/tag285.xml"/><Relationship Id="rId13" Type="http://schemas.openxmlformats.org/officeDocument/2006/relationships/tags" Target="../tags/tag284.xml"/><Relationship Id="rId12" Type="http://schemas.openxmlformats.org/officeDocument/2006/relationships/tags" Target="../tags/tag283.xml"/><Relationship Id="rId11" Type="http://schemas.openxmlformats.org/officeDocument/2006/relationships/tags" Target="../tags/tag282.xml"/><Relationship Id="rId10" Type="http://schemas.openxmlformats.org/officeDocument/2006/relationships/tags" Target="../tags/tag281.xml"/><Relationship Id="rId1" Type="http://schemas.openxmlformats.org/officeDocument/2006/relationships/tags" Target="../tags/tag273.xml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103.xml"/><Relationship Id="rId2" Type="http://schemas.openxmlformats.org/officeDocument/2006/relationships/image" Target="../media/image12.png"/><Relationship Id="rId1" Type="http://schemas.openxmlformats.org/officeDocument/2006/relationships/tags" Target="../tags/tag293.xml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tags" Target="../tags/tag299.xml"/><Relationship Id="rId8" Type="http://schemas.openxmlformats.org/officeDocument/2006/relationships/tags" Target="../tags/tag298.xml"/><Relationship Id="rId7" Type="http://schemas.openxmlformats.org/officeDocument/2006/relationships/tags" Target="../tags/tag297.xml"/><Relationship Id="rId6" Type="http://schemas.openxmlformats.org/officeDocument/2006/relationships/image" Target="../media/image17.png"/><Relationship Id="rId5" Type="http://schemas.openxmlformats.org/officeDocument/2006/relationships/tags" Target="../tags/tag296.xml"/><Relationship Id="rId4" Type="http://schemas.openxmlformats.org/officeDocument/2006/relationships/image" Target="../media/image12.png"/><Relationship Id="rId3" Type="http://schemas.openxmlformats.org/officeDocument/2006/relationships/tags" Target="../tags/tag295.xml"/><Relationship Id="rId2" Type="http://schemas.openxmlformats.org/officeDocument/2006/relationships/image" Target="../media/image16.png"/><Relationship Id="rId16" Type="http://schemas.openxmlformats.org/officeDocument/2006/relationships/notesSlide" Target="../notesSlides/notesSlide16.xml"/><Relationship Id="rId15" Type="http://schemas.openxmlformats.org/officeDocument/2006/relationships/slideLayout" Target="../slideLayouts/slideLayout116.xml"/><Relationship Id="rId14" Type="http://schemas.openxmlformats.org/officeDocument/2006/relationships/tags" Target="../tags/tag304.xml"/><Relationship Id="rId13" Type="http://schemas.openxmlformats.org/officeDocument/2006/relationships/tags" Target="../tags/tag303.xml"/><Relationship Id="rId12" Type="http://schemas.openxmlformats.org/officeDocument/2006/relationships/tags" Target="../tags/tag302.xml"/><Relationship Id="rId11" Type="http://schemas.openxmlformats.org/officeDocument/2006/relationships/tags" Target="../tags/tag301.xml"/><Relationship Id="rId10" Type="http://schemas.openxmlformats.org/officeDocument/2006/relationships/tags" Target="../tags/tag300.xml"/><Relationship Id="rId1" Type="http://schemas.openxmlformats.org/officeDocument/2006/relationships/tags" Target="../tags/tag294.xml"/></Relationships>
</file>

<file path=ppt/slides/_rels/slide1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.xml"/><Relationship Id="rId5" Type="http://schemas.openxmlformats.org/officeDocument/2006/relationships/slideLayout" Target="../slideLayouts/slideLayout132.xml"/><Relationship Id="rId4" Type="http://schemas.openxmlformats.org/officeDocument/2006/relationships/image" Target="../media/image18.png"/><Relationship Id="rId3" Type="http://schemas.openxmlformats.org/officeDocument/2006/relationships/tags" Target="../tags/tag306.xml"/><Relationship Id="rId2" Type="http://schemas.openxmlformats.org/officeDocument/2006/relationships/image" Target="../media/image12.png"/><Relationship Id="rId1" Type="http://schemas.openxmlformats.org/officeDocument/2006/relationships/tags" Target="../tags/tag305.xml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tags" Target="../tags/tag314.xml"/><Relationship Id="rId8" Type="http://schemas.openxmlformats.org/officeDocument/2006/relationships/tags" Target="../tags/tag313.xml"/><Relationship Id="rId7" Type="http://schemas.openxmlformats.org/officeDocument/2006/relationships/tags" Target="../tags/tag312.xml"/><Relationship Id="rId6" Type="http://schemas.openxmlformats.org/officeDocument/2006/relationships/tags" Target="../tags/tag311.xml"/><Relationship Id="rId5" Type="http://schemas.openxmlformats.org/officeDocument/2006/relationships/tags" Target="../tags/tag310.xml"/><Relationship Id="rId4" Type="http://schemas.openxmlformats.org/officeDocument/2006/relationships/tags" Target="../tags/tag309.xml"/><Relationship Id="rId3" Type="http://schemas.openxmlformats.org/officeDocument/2006/relationships/tags" Target="../tags/tag308.xml"/><Relationship Id="rId2" Type="http://schemas.openxmlformats.org/officeDocument/2006/relationships/image" Target="../media/image12.png"/><Relationship Id="rId15" Type="http://schemas.openxmlformats.org/officeDocument/2006/relationships/notesSlide" Target="../notesSlides/notesSlide18.xml"/><Relationship Id="rId14" Type="http://schemas.openxmlformats.org/officeDocument/2006/relationships/slideLayout" Target="../slideLayouts/slideLayout124.xml"/><Relationship Id="rId13" Type="http://schemas.openxmlformats.org/officeDocument/2006/relationships/tags" Target="../tags/tag318.xml"/><Relationship Id="rId12" Type="http://schemas.openxmlformats.org/officeDocument/2006/relationships/tags" Target="../tags/tag317.xml"/><Relationship Id="rId11" Type="http://schemas.openxmlformats.org/officeDocument/2006/relationships/tags" Target="../tags/tag316.xml"/><Relationship Id="rId10" Type="http://schemas.openxmlformats.org/officeDocument/2006/relationships/tags" Target="../tags/tag315.xml"/><Relationship Id="rId1" Type="http://schemas.openxmlformats.org/officeDocument/2006/relationships/tags" Target="../tags/tag30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1.xml"/><Relationship Id="rId2" Type="http://schemas.openxmlformats.org/officeDocument/2006/relationships/image" Target="../media/image12.png"/><Relationship Id="rId1" Type="http://schemas.openxmlformats.org/officeDocument/2006/relationships/tags" Target="../tags/tag319.xml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4.xml"/><Relationship Id="rId4" Type="http://schemas.openxmlformats.org/officeDocument/2006/relationships/tags" Target="../tags/tag94.xml"/><Relationship Id="rId3" Type="http://schemas.openxmlformats.org/officeDocument/2006/relationships/tags" Target="../tags/tag93.xml"/><Relationship Id="rId2" Type="http://schemas.openxmlformats.org/officeDocument/2006/relationships/image" Target="../media/image12.png"/><Relationship Id="rId1" Type="http://schemas.openxmlformats.org/officeDocument/2006/relationships/tags" Target="../tags/tag92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2.png"/><Relationship Id="rId1" Type="http://schemas.openxmlformats.org/officeDocument/2006/relationships/tags" Target="../tags/tag95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103.xml"/><Relationship Id="rId8" Type="http://schemas.openxmlformats.org/officeDocument/2006/relationships/tags" Target="../tags/tag102.xml"/><Relationship Id="rId7" Type="http://schemas.openxmlformats.org/officeDocument/2006/relationships/tags" Target="../tags/tag101.xml"/><Relationship Id="rId6" Type="http://schemas.openxmlformats.org/officeDocument/2006/relationships/tags" Target="../tags/tag100.xml"/><Relationship Id="rId5" Type="http://schemas.openxmlformats.org/officeDocument/2006/relationships/tags" Target="../tags/tag99.xml"/><Relationship Id="rId4" Type="http://schemas.openxmlformats.org/officeDocument/2006/relationships/tags" Target="../tags/tag98.xml"/><Relationship Id="rId3" Type="http://schemas.openxmlformats.org/officeDocument/2006/relationships/tags" Target="../tags/tag97.xml"/><Relationship Id="rId28" Type="http://schemas.openxmlformats.org/officeDocument/2006/relationships/notesSlide" Target="../notesSlides/notesSlide4.xml"/><Relationship Id="rId27" Type="http://schemas.openxmlformats.org/officeDocument/2006/relationships/slideLayout" Target="../slideLayouts/slideLayout20.xml"/><Relationship Id="rId26" Type="http://schemas.openxmlformats.org/officeDocument/2006/relationships/tags" Target="../tags/tag120.xml"/><Relationship Id="rId25" Type="http://schemas.openxmlformats.org/officeDocument/2006/relationships/tags" Target="../tags/tag119.xml"/><Relationship Id="rId24" Type="http://schemas.openxmlformats.org/officeDocument/2006/relationships/tags" Target="../tags/tag118.xml"/><Relationship Id="rId23" Type="http://schemas.openxmlformats.org/officeDocument/2006/relationships/tags" Target="../tags/tag117.xml"/><Relationship Id="rId22" Type="http://schemas.openxmlformats.org/officeDocument/2006/relationships/tags" Target="../tags/tag116.xml"/><Relationship Id="rId21" Type="http://schemas.openxmlformats.org/officeDocument/2006/relationships/tags" Target="../tags/tag115.xml"/><Relationship Id="rId20" Type="http://schemas.openxmlformats.org/officeDocument/2006/relationships/tags" Target="../tags/tag114.xml"/><Relationship Id="rId2" Type="http://schemas.openxmlformats.org/officeDocument/2006/relationships/image" Target="../media/image12.png"/><Relationship Id="rId19" Type="http://schemas.openxmlformats.org/officeDocument/2006/relationships/tags" Target="../tags/tag113.xml"/><Relationship Id="rId18" Type="http://schemas.openxmlformats.org/officeDocument/2006/relationships/tags" Target="../tags/tag112.xml"/><Relationship Id="rId17" Type="http://schemas.openxmlformats.org/officeDocument/2006/relationships/tags" Target="../tags/tag111.xml"/><Relationship Id="rId16" Type="http://schemas.openxmlformats.org/officeDocument/2006/relationships/tags" Target="../tags/tag110.xml"/><Relationship Id="rId15" Type="http://schemas.openxmlformats.org/officeDocument/2006/relationships/tags" Target="../tags/tag109.xml"/><Relationship Id="rId14" Type="http://schemas.openxmlformats.org/officeDocument/2006/relationships/tags" Target="../tags/tag108.xml"/><Relationship Id="rId13" Type="http://schemas.openxmlformats.org/officeDocument/2006/relationships/tags" Target="../tags/tag107.xml"/><Relationship Id="rId12" Type="http://schemas.openxmlformats.org/officeDocument/2006/relationships/tags" Target="../tags/tag106.xml"/><Relationship Id="rId11" Type="http://schemas.openxmlformats.org/officeDocument/2006/relationships/tags" Target="../tags/tag105.xml"/><Relationship Id="rId10" Type="http://schemas.openxmlformats.org/officeDocument/2006/relationships/tags" Target="../tags/tag104.xml"/><Relationship Id="rId1" Type="http://schemas.openxmlformats.org/officeDocument/2006/relationships/tags" Target="../tags/tag96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15.xml"/><Relationship Id="rId2" Type="http://schemas.openxmlformats.org/officeDocument/2006/relationships/image" Target="../media/image12.png"/><Relationship Id="rId1" Type="http://schemas.openxmlformats.org/officeDocument/2006/relationships/tags" Target="../tags/tag121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129.xml"/><Relationship Id="rId8" Type="http://schemas.openxmlformats.org/officeDocument/2006/relationships/tags" Target="../tags/tag128.xml"/><Relationship Id="rId7" Type="http://schemas.openxmlformats.org/officeDocument/2006/relationships/tags" Target="../tags/tag127.xml"/><Relationship Id="rId6" Type="http://schemas.openxmlformats.org/officeDocument/2006/relationships/tags" Target="../tags/tag126.xml"/><Relationship Id="rId5" Type="http://schemas.openxmlformats.org/officeDocument/2006/relationships/tags" Target="../tags/tag125.xml"/><Relationship Id="rId4" Type="http://schemas.openxmlformats.org/officeDocument/2006/relationships/tags" Target="../tags/tag124.xml"/><Relationship Id="rId3" Type="http://schemas.openxmlformats.org/officeDocument/2006/relationships/tags" Target="../tags/tag123.xml"/><Relationship Id="rId24" Type="http://schemas.openxmlformats.org/officeDocument/2006/relationships/notesSlide" Target="../notesSlides/notesSlide6.xml"/><Relationship Id="rId23" Type="http://schemas.openxmlformats.org/officeDocument/2006/relationships/slideLayout" Target="../slideLayouts/slideLayout76.xml"/><Relationship Id="rId22" Type="http://schemas.openxmlformats.org/officeDocument/2006/relationships/tags" Target="../tags/tag142.xml"/><Relationship Id="rId21" Type="http://schemas.openxmlformats.org/officeDocument/2006/relationships/tags" Target="../tags/tag141.xml"/><Relationship Id="rId20" Type="http://schemas.openxmlformats.org/officeDocument/2006/relationships/tags" Target="../tags/tag140.xml"/><Relationship Id="rId2" Type="http://schemas.openxmlformats.org/officeDocument/2006/relationships/image" Target="../media/image12.png"/><Relationship Id="rId19" Type="http://schemas.openxmlformats.org/officeDocument/2006/relationships/tags" Target="../tags/tag139.xml"/><Relationship Id="rId18" Type="http://schemas.openxmlformats.org/officeDocument/2006/relationships/tags" Target="../tags/tag138.xml"/><Relationship Id="rId17" Type="http://schemas.openxmlformats.org/officeDocument/2006/relationships/tags" Target="../tags/tag137.xml"/><Relationship Id="rId16" Type="http://schemas.openxmlformats.org/officeDocument/2006/relationships/tags" Target="../tags/tag136.xml"/><Relationship Id="rId15" Type="http://schemas.openxmlformats.org/officeDocument/2006/relationships/tags" Target="../tags/tag135.xml"/><Relationship Id="rId14" Type="http://schemas.openxmlformats.org/officeDocument/2006/relationships/tags" Target="../tags/tag134.xml"/><Relationship Id="rId13" Type="http://schemas.openxmlformats.org/officeDocument/2006/relationships/tags" Target="../tags/tag133.xml"/><Relationship Id="rId12" Type="http://schemas.openxmlformats.org/officeDocument/2006/relationships/tags" Target="../tags/tag132.xml"/><Relationship Id="rId11" Type="http://schemas.openxmlformats.org/officeDocument/2006/relationships/tags" Target="../tags/tag131.xml"/><Relationship Id="rId10" Type="http://schemas.openxmlformats.org/officeDocument/2006/relationships/tags" Target="../tags/tag130.xml"/><Relationship Id="rId1" Type="http://schemas.openxmlformats.org/officeDocument/2006/relationships/tags" Target="../tags/tag122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150.xml"/><Relationship Id="rId8" Type="http://schemas.openxmlformats.org/officeDocument/2006/relationships/tags" Target="../tags/tag149.xml"/><Relationship Id="rId7" Type="http://schemas.openxmlformats.org/officeDocument/2006/relationships/tags" Target="../tags/tag148.xml"/><Relationship Id="rId6" Type="http://schemas.openxmlformats.org/officeDocument/2006/relationships/tags" Target="../tags/tag147.xml"/><Relationship Id="rId5" Type="http://schemas.openxmlformats.org/officeDocument/2006/relationships/tags" Target="../tags/tag146.xml"/><Relationship Id="rId4" Type="http://schemas.openxmlformats.org/officeDocument/2006/relationships/tags" Target="../tags/tag145.xml"/><Relationship Id="rId35" Type="http://schemas.openxmlformats.org/officeDocument/2006/relationships/notesSlide" Target="../notesSlides/notesSlide7.xml"/><Relationship Id="rId34" Type="http://schemas.openxmlformats.org/officeDocument/2006/relationships/slideLayout" Target="../slideLayouts/slideLayout60.xml"/><Relationship Id="rId33" Type="http://schemas.openxmlformats.org/officeDocument/2006/relationships/tags" Target="../tags/tag174.xml"/><Relationship Id="rId32" Type="http://schemas.openxmlformats.org/officeDocument/2006/relationships/tags" Target="../tags/tag173.xml"/><Relationship Id="rId31" Type="http://schemas.openxmlformats.org/officeDocument/2006/relationships/tags" Target="../tags/tag172.xml"/><Relationship Id="rId30" Type="http://schemas.openxmlformats.org/officeDocument/2006/relationships/tags" Target="../tags/tag171.xml"/><Relationship Id="rId3" Type="http://schemas.openxmlformats.org/officeDocument/2006/relationships/tags" Target="../tags/tag144.xml"/><Relationship Id="rId29" Type="http://schemas.openxmlformats.org/officeDocument/2006/relationships/tags" Target="../tags/tag170.xml"/><Relationship Id="rId28" Type="http://schemas.openxmlformats.org/officeDocument/2006/relationships/tags" Target="../tags/tag169.xml"/><Relationship Id="rId27" Type="http://schemas.openxmlformats.org/officeDocument/2006/relationships/tags" Target="../tags/tag168.xml"/><Relationship Id="rId26" Type="http://schemas.openxmlformats.org/officeDocument/2006/relationships/tags" Target="../tags/tag167.xml"/><Relationship Id="rId25" Type="http://schemas.openxmlformats.org/officeDocument/2006/relationships/tags" Target="../tags/tag166.xml"/><Relationship Id="rId24" Type="http://schemas.openxmlformats.org/officeDocument/2006/relationships/tags" Target="../tags/tag165.xml"/><Relationship Id="rId23" Type="http://schemas.openxmlformats.org/officeDocument/2006/relationships/tags" Target="../tags/tag164.xml"/><Relationship Id="rId22" Type="http://schemas.openxmlformats.org/officeDocument/2006/relationships/tags" Target="../tags/tag163.xml"/><Relationship Id="rId21" Type="http://schemas.openxmlformats.org/officeDocument/2006/relationships/tags" Target="../tags/tag162.xml"/><Relationship Id="rId20" Type="http://schemas.openxmlformats.org/officeDocument/2006/relationships/tags" Target="../tags/tag161.xml"/><Relationship Id="rId2" Type="http://schemas.openxmlformats.org/officeDocument/2006/relationships/image" Target="../media/image12.png"/><Relationship Id="rId19" Type="http://schemas.openxmlformats.org/officeDocument/2006/relationships/tags" Target="../tags/tag160.xml"/><Relationship Id="rId18" Type="http://schemas.openxmlformats.org/officeDocument/2006/relationships/tags" Target="../tags/tag159.xml"/><Relationship Id="rId17" Type="http://schemas.openxmlformats.org/officeDocument/2006/relationships/tags" Target="../tags/tag158.xml"/><Relationship Id="rId16" Type="http://schemas.openxmlformats.org/officeDocument/2006/relationships/tags" Target="../tags/tag157.xml"/><Relationship Id="rId15" Type="http://schemas.openxmlformats.org/officeDocument/2006/relationships/tags" Target="../tags/tag156.xml"/><Relationship Id="rId14" Type="http://schemas.openxmlformats.org/officeDocument/2006/relationships/tags" Target="../tags/tag155.xml"/><Relationship Id="rId13" Type="http://schemas.openxmlformats.org/officeDocument/2006/relationships/tags" Target="../tags/tag154.xml"/><Relationship Id="rId12" Type="http://schemas.openxmlformats.org/officeDocument/2006/relationships/tags" Target="../tags/tag153.xml"/><Relationship Id="rId11" Type="http://schemas.openxmlformats.org/officeDocument/2006/relationships/tags" Target="../tags/tag152.xml"/><Relationship Id="rId10" Type="http://schemas.openxmlformats.org/officeDocument/2006/relationships/tags" Target="../tags/tag151.xml"/><Relationship Id="rId1" Type="http://schemas.openxmlformats.org/officeDocument/2006/relationships/tags" Target="../tags/tag143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182.xml"/><Relationship Id="rId8" Type="http://schemas.openxmlformats.org/officeDocument/2006/relationships/tags" Target="../tags/tag181.xml"/><Relationship Id="rId7" Type="http://schemas.openxmlformats.org/officeDocument/2006/relationships/tags" Target="../tags/tag180.xml"/><Relationship Id="rId6" Type="http://schemas.openxmlformats.org/officeDocument/2006/relationships/tags" Target="../tags/tag179.xml"/><Relationship Id="rId5" Type="http://schemas.openxmlformats.org/officeDocument/2006/relationships/tags" Target="../tags/tag178.xml"/><Relationship Id="rId4" Type="http://schemas.openxmlformats.org/officeDocument/2006/relationships/tags" Target="../tags/tag177.xml"/><Relationship Id="rId3" Type="http://schemas.openxmlformats.org/officeDocument/2006/relationships/tags" Target="../tags/tag176.xml"/><Relationship Id="rId2" Type="http://schemas.openxmlformats.org/officeDocument/2006/relationships/image" Target="../media/image12.png"/><Relationship Id="rId15" Type="http://schemas.openxmlformats.org/officeDocument/2006/relationships/notesSlide" Target="../notesSlides/notesSlide8.xml"/><Relationship Id="rId14" Type="http://schemas.openxmlformats.org/officeDocument/2006/relationships/slideLayout" Target="../slideLayouts/slideLayout92.xml"/><Relationship Id="rId13" Type="http://schemas.openxmlformats.org/officeDocument/2006/relationships/image" Target="../media/image13.png"/><Relationship Id="rId12" Type="http://schemas.openxmlformats.org/officeDocument/2006/relationships/tags" Target="../tags/tag185.xml"/><Relationship Id="rId11" Type="http://schemas.openxmlformats.org/officeDocument/2006/relationships/tags" Target="../tags/tag184.xml"/><Relationship Id="rId10" Type="http://schemas.openxmlformats.org/officeDocument/2006/relationships/tags" Target="../tags/tag183.xml"/><Relationship Id="rId1" Type="http://schemas.openxmlformats.org/officeDocument/2006/relationships/tags" Target="../tags/tag175.xml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39.xml"/><Relationship Id="rId2" Type="http://schemas.openxmlformats.org/officeDocument/2006/relationships/image" Target="../media/image12.png"/><Relationship Id="rId1" Type="http://schemas.openxmlformats.org/officeDocument/2006/relationships/tags" Target="../tags/tag18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>
            <p:custDataLst>
              <p:tags r:id="rId1"/>
            </p:custDataLst>
          </p:nvPr>
        </p:nvSpPr>
        <p:spPr>
          <a:xfrm>
            <a:off x="321945" y="5875020"/>
            <a:ext cx="11674475" cy="644525"/>
          </a:xfrm>
          <a:prstGeom prst="rect">
            <a:avLst/>
          </a:prstGeom>
          <a:solidFill>
            <a:srgbClr val="1D4F92"/>
          </a:solidFill>
          <a:ln>
            <a:solidFill>
              <a:srgbClr val="1D68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815" b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HKUST (GZ) INFORMATION HUB:  DSAA 5021                               Nov.28 2023</a:t>
            </a:r>
            <a:endParaRPr lang="en-US" altLang="zh-CN" sz="1815" b="1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pic>
        <p:nvPicPr>
          <p:cNvPr id="4" name="图片 3" descr="images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85598" y="2670036"/>
            <a:ext cx="1359503" cy="2104925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1130300" y="4573270"/>
            <a:ext cx="6631940" cy="956945"/>
            <a:chOff x="1384" y="7202"/>
            <a:chExt cx="10444" cy="1507"/>
          </a:xfrm>
        </p:grpSpPr>
        <p:cxnSp>
          <p:nvCxnSpPr>
            <p:cNvPr id="6" name="直接连接符 5"/>
            <p:cNvCxnSpPr/>
            <p:nvPr/>
          </p:nvCxnSpPr>
          <p:spPr>
            <a:xfrm>
              <a:off x="1384" y="7202"/>
              <a:ext cx="10444" cy="0"/>
            </a:xfrm>
            <a:prstGeom prst="line">
              <a:avLst/>
            </a:prstGeom>
            <a:ln w="19050">
              <a:solidFill>
                <a:srgbClr val="A8833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文本框 7"/>
            <p:cNvSpPr txBox="1"/>
            <p:nvPr/>
          </p:nvSpPr>
          <p:spPr>
            <a:xfrm>
              <a:off x="3182" y="7586"/>
              <a:ext cx="6848" cy="1123"/>
            </a:xfrm>
            <a:prstGeom prst="rect">
              <a:avLst/>
            </a:prstGeom>
            <a:noFill/>
          </p:spPr>
          <p:txBody>
            <a:bodyPr wrap="square" rtlCol="0" anchor="t">
              <a:noAutofit/>
            </a:bodyPr>
            <a:p>
              <a:pPr indent="0" algn="ctr" fontAlgn="auto">
                <a:lnSpc>
                  <a:spcPct val="150000"/>
                </a:lnSpc>
              </a:pPr>
              <a:r>
                <a:rPr lang="en-US" dirty="0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50015627 JIANG Zhuoyang</a:t>
              </a:r>
              <a:endParaRPr lang="en-US" altLang="en-US" dirty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endParaRPr>
            </a:p>
          </p:txBody>
        </p:sp>
      </p:grpSp>
      <p:pic>
        <p:nvPicPr>
          <p:cNvPr id="7" name="图片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961390" y="2077085"/>
            <a:ext cx="7220585" cy="2252345"/>
          </a:xfrm>
          <a:prstGeom prst="rect">
            <a:avLst/>
          </a:prstGeom>
        </p:spPr>
      </p:pic>
      <p:grpSp>
        <p:nvGrpSpPr>
          <p:cNvPr id="12" name="组合 11"/>
          <p:cNvGrpSpPr/>
          <p:nvPr/>
        </p:nvGrpSpPr>
        <p:grpSpPr>
          <a:xfrm>
            <a:off x="315595" y="210185"/>
            <a:ext cx="11687175" cy="1330325"/>
            <a:chOff x="508" y="331"/>
            <a:chExt cx="18405" cy="2095"/>
          </a:xfrm>
        </p:grpSpPr>
        <p:pic>
          <p:nvPicPr>
            <p:cNvPr id="2" name="图片 1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6"/>
            <a:stretch>
              <a:fillRect/>
            </a:stretch>
          </p:blipFill>
          <p:spPr>
            <a:xfrm>
              <a:off x="12502" y="381"/>
              <a:ext cx="5826" cy="1134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8"/>
            <a:stretch>
              <a:fillRect/>
            </a:stretch>
          </p:blipFill>
          <p:spPr>
            <a:xfrm>
              <a:off x="806" y="491"/>
              <a:ext cx="11258" cy="1918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0"/>
            <a:stretch>
              <a:fillRect/>
            </a:stretch>
          </p:blipFill>
          <p:spPr>
            <a:xfrm>
              <a:off x="12502" y="1396"/>
              <a:ext cx="6075" cy="920"/>
            </a:xfrm>
            <a:prstGeom prst="rect">
              <a:avLst/>
            </a:prstGeom>
          </p:spPr>
        </p:pic>
        <p:sp>
          <p:nvSpPr>
            <p:cNvPr id="11" name="矩形 10"/>
            <p:cNvSpPr/>
            <p:nvPr/>
          </p:nvSpPr>
          <p:spPr>
            <a:xfrm>
              <a:off x="508" y="331"/>
              <a:ext cx="18405" cy="2095"/>
            </a:xfrm>
            <a:prstGeom prst="rect">
              <a:avLst/>
            </a:prstGeom>
            <a:ln w="19050">
              <a:solidFill>
                <a:srgbClr val="035CAC"/>
              </a:solidFill>
              <a:prstDash val="dash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4" name="矩形 13"/>
            <p:cNvSpPr/>
            <p:nvPr/>
          </p:nvSpPr>
          <p:spPr>
            <a:xfrm>
              <a:off x="795" y="491"/>
              <a:ext cx="11269" cy="1713"/>
            </a:xfrm>
            <a:prstGeom prst="rect">
              <a:avLst/>
            </a:prstGeom>
            <a:ln w="19050">
              <a:solidFill>
                <a:srgbClr val="C00000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</p:spTree>
    <p:custDataLst>
      <p:tags r:id="rId1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charset="0"/>
                <a:ea typeface="宋体" panose="02010600030101010101" pitchFamily="2" charset="-122"/>
              </a:rPr>
              <a:t>2.1. </a:t>
            </a:r>
            <a:r>
              <a:rPr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Establishing Systematicity</a:t>
            </a:r>
            <a:endParaRPr lang="en-US" dirty="0">
              <a:latin typeface="Times New Roman" panose="02020603050405020304" charset="0"/>
              <a:ea typeface="宋体" panose="02010600030101010101" pitchFamily="2" charset="-122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484B4-D9FB-CC40-86CD-AFBD26B2E985}" type="slidenum">
              <a:rPr lang="en-US" smtClean="0">
                <a:latin typeface="Times New Roman" panose="02020603050405020304" charset="0"/>
                <a:cs typeface="Times New Roman" panose="02020603050405020304" charset="0"/>
              </a:rPr>
            </a:fld>
            <a:endParaRPr lang="en-US" dirty="0" smtClean="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51765" y="6524625"/>
            <a:ext cx="1646555" cy="362585"/>
          </a:xfrm>
          <a:prstGeom prst="rect">
            <a:avLst/>
          </a:prstGeom>
        </p:spPr>
      </p:pic>
      <p:grpSp>
        <p:nvGrpSpPr>
          <p:cNvPr id="123" name="组合 122"/>
          <p:cNvGrpSpPr/>
          <p:nvPr/>
        </p:nvGrpSpPr>
        <p:grpSpPr>
          <a:xfrm>
            <a:off x="376555" y="925830"/>
            <a:ext cx="11553825" cy="5537835"/>
            <a:chOff x="593" y="1458"/>
            <a:chExt cx="18195" cy="8721"/>
          </a:xfrm>
        </p:grpSpPr>
        <p:sp>
          <p:nvSpPr>
            <p:cNvPr id="5" name="矩形 4"/>
            <p:cNvSpPr/>
            <p:nvPr/>
          </p:nvSpPr>
          <p:spPr>
            <a:xfrm>
              <a:off x="5017" y="1648"/>
              <a:ext cx="2318" cy="7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Data-Split</a:t>
              </a:r>
              <a:endParaRPr lang="en-US" altLang="zh-CN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7776" y="1648"/>
              <a:ext cx="2318" cy="7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1600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</a:rPr>
                <a:t>Map</a:t>
              </a:r>
              <a:endPara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endParaRPr>
            </a:p>
            <a:p>
              <a:pPr algn="ctr"/>
              <a:r>
                <a:rPr lang="en-US" altLang="zh-CN" sz="1600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</a:rPr>
                <a:t>Operation</a:t>
              </a:r>
              <a:endPara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endParaRPr>
            </a:p>
          </p:txBody>
        </p:sp>
        <p:sp>
          <p:nvSpPr>
            <p:cNvPr id="22" name="矩形 21"/>
            <p:cNvSpPr/>
            <p:nvPr>
              <p:custDataLst>
                <p:tags r:id="rId3"/>
              </p:custDataLst>
            </p:nvPr>
          </p:nvSpPr>
          <p:spPr>
            <a:xfrm>
              <a:off x="602" y="1560"/>
              <a:ext cx="18186" cy="1941"/>
            </a:xfrm>
            <a:prstGeom prst="rect">
              <a:avLst/>
            </a:prstGeom>
            <a:noFill/>
            <a:ln w="38100">
              <a:solidFill>
                <a:srgbClr val="1D4F92"/>
              </a:solidFill>
              <a:prstDash val="sysDot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lt1"/>
                  </a:solidFill>
                </a14:hiddenFill>
              </a:ext>
            </a:ex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t" anchorCtr="0"/>
            <a:p>
              <a:pPr lvl="0" indent="457200" algn="l" fontAlgn="auto">
                <a:lnSpc>
                  <a:spcPct val="200000"/>
                </a:lnSpc>
                <a:buClrTx/>
                <a:buSzTx/>
                <a:buFontTx/>
              </a:pPr>
              <a:endParaRPr lang="en-US" altLang="zh-CN" sz="2400" b="1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lt"/>
              </a:endParaRPr>
            </a:p>
          </p:txBody>
        </p:sp>
        <p:sp>
          <p:nvSpPr>
            <p:cNvPr id="23" name="矩形 22"/>
            <p:cNvSpPr/>
            <p:nvPr>
              <p:custDataLst>
                <p:tags r:id="rId4"/>
              </p:custDataLst>
            </p:nvPr>
          </p:nvSpPr>
          <p:spPr>
            <a:xfrm>
              <a:off x="599" y="3847"/>
              <a:ext cx="18186" cy="1786"/>
            </a:xfrm>
            <a:prstGeom prst="rect">
              <a:avLst/>
            </a:prstGeom>
            <a:noFill/>
            <a:ln w="38100">
              <a:solidFill>
                <a:srgbClr val="1D4F92"/>
              </a:solidFill>
              <a:prstDash val="sysDot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lt1"/>
                  </a:solidFill>
                </a14:hiddenFill>
              </a:ext>
            </a:ex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t" anchorCtr="0"/>
            <a:p>
              <a:pPr lvl="0" indent="457200" algn="l" fontAlgn="auto">
                <a:lnSpc>
                  <a:spcPct val="200000"/>
                </a:lnSpc>
                <a:buClrTx/>
                <a:buSzTx/>
                <a:buFontTx/>
              </a:pPr>
              <a:endParaRPr lang="en-US" altLang="zh-CN" sz="2400" b="1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lt"/>
              </a:endParaRPr>
            </a:p>
          </p:txBody>
        </p:sp>
        <p:sp>
          <p:nvSpPr>
            <p:cNvPr id="26" name="矩形 25"/>
            <p:cNvSpPr/>
            <p:nvPr>
              <p:custDataLst>
                <p:tags r:id="rId5"/>
              </p:custDataLst>
            </p:nvPr>
          </p:nvSpPr>
          <p:spPr>
            <a:xfrm>
              <a:off x="840" y="2218"/>
              <a:ext cx="3767" cy="7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</a:ex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threePt" dir="t"/>
              </a:scene3d>
            </a:bodyPr>
            <a:p>
              <a:pPr algn="ctr"/>
              <a:r>
                <a:rPr lang="en-US" altLang="zh-CN" sz="2000" b="1">
                  <a:solidFill>
                    <a:schemeClr val="tx1"/>
                  </a:solidFill>
                  <a:effectLst/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Task Domain </a:t>
              </a:r>
              <a:endParaRPr lang="en-US" altLang="zh-CN" sz="2000" b="1">
                <a:solidFill>
                  <a:schemeClr val="tx1"/>
                </a:solidFill>
                <a:effectLst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endParaRPr>
            </a:p>
          </p:txBody>
        </p:sp>
        <p:sp>
          <p:nvSpPr>
            <p:cNvPr id="28" name="矩形 27"/>
            <p:cNvSpPr/>
            <p:nvPr>
              <p:custDataLst>
                <p:tags r:id="rId6"/>
              </p:custDataLst>
            </p:nvPr>
          </p:nvSpPr>
          <p:spPr>
            <a:xfrm>
              <a:off x="840" y="4319"/>
              <a:ext cx="3784" cy="8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</a:ex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threePt" dir="t"/>
              </a:scene3d>
            </a:bodyPr>
            <a:p>
              <a:pPr algn="ctr"/>
              <a:r>
                <a:rPr lang="en-US" altLang="zh-CN" sz="2000" b="1">
                  <a:solidFill>
                    <a:schemeClr val="tx1"/>
                  </a:solidFill>
                  <a:effectLst/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Control Domain </a:t>
              </a:r>
              <a:endParaRPr lang="en-US" altLang="zh-CN" sz="2000" b="1">
                <a:solidFill>
                  <a:schemeClr val="tx1"/>
                </a:solidFill>
                <a:effectLst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endParaRPr>
            </a:p>
          </p:txBody>
        </p:sp>
        <p:sp>
          <p:nvSpPr>
            <p:cNvPr id="15" name="矩形 14"/>
            <p:cNvSpPr/>
            <p:nvPr>
              <p:custDataLst>
                <p:tags r:id="rId7"/>
              </p:custDataLst>
            </p:nvPr>
          </p:nvSpPr>
          <p:spPr>
            <a:xfrm>
              <a:off x="602" y="5857"/>
              <a:ext cx="18186" cy="184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8100">
              <a:solidFill>
                <a:srgbClr val="1D4F92"/>
              </a:solidFill>
              <a:prstDash val="sysDot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t" anchorCtr="0"/>
            <a:p>
              <a:pPr lvl="0" indent="457200" algn="l" fontAlgn="auto">
                <a:lnSpc>
                  <a:spcPct val="200000"/>
                </a:lnSpc>
                <a:buClrTx/>
                <a:buSzTx/>
                <a:buFontTx/>
              </a:pPr>
              <a:endParaRPr lang="en-US" altLang="zh-CN" sz="2400" b="1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lt"/>
              </a:endParaRPr>
            </a:p>
          </p:txBody>
        </p:sp>
        <p:sp>
          <p:nvSpPr>
            <p:cNvPr id="17" name="矩形 16"/>
            <p:cNvSpPr/>
            <p:nvPr>
              <p:custDataLst>
                <p:tags r:id="rId8"/>
              </p:custDataLst>
            </p:nvPr>
          </p:nvSpPr>
          <p:spPr>
            <a:xfrm>
              <a:off x="758" y="6148"/>
              <a:ext cx="3893" cy="5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</a:ex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threePt" dir="t"/>
              </a:scene3d>
            </a:bodyPr>
            <a:p>
              <a:pPr algn="ctr"/>
              <a:r>
                <a:rPr lang="en-US" altLang="zh-CN" sz="2000" b="1">
                  <a:solidFill>
                    <a:schemeClr val="tx1"/>
                  </a:solidFill>
                  <a:effectLst/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Execute Domain </a:t>
              </a:r>
              <a:endParaRPr lang="en-US" altLang="zh-CN" sz="2000" b="1">
                <a:solidFill>
                  <a:schemeClr val="tx1"/>
                </a:solidFill>
                <a:effectLst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endParaRPr>
            </a:p>
          </p:txBody>
        </p:sp>
        <p:sp>
          <p:nvSpPr>
            <p:cNvPr id="39" name="矩形 38"/>
            <p:cNvSpPr/>
            <p:nvPr>
              <p:custDataLst>
                <p:tags r:id="rId9"/>
              </p:custDataLst>
            </p:nvPr>
          </p:nvSpPr>
          <p:spPr>
            <a:xfrm>
              <a:off x="5017" y="8115"/>
              <a:ext cx="2318" cy="7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1600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</a:rPr>
                <a:t>GFS</a:t>
              </a:r>
              <a:endPara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endParaRPr>
            </a:p>
          </p:txBody>
        </p:sp>
        <p:sp>
          <p:nvSpPr>
            <p:cNvPr id="44" name="矩形 43"/>
            <p:cNvSpPr/>
            <p:nvPr>
              <p:custDataLst>
                <p:tags r:id="rId10"/>
              </p:custDataLst>
            </p:nvPr>
          </p:nvSpPr>
          <p:spPr>
            <a:xfrm>
              <a:off x="13410" y="8115"/>
              <a:ext cx="2318" cy="7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1600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Some-Disk</a:t>
              </a:r>
              <a:endPara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endParaRPr>
            </a:p>
            <a:p>
              <a:pPr algn="ctr"/>
              <a:r>
                <a:rPr lang="en-US" altLang="zh-CN" sz="1600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-&gt;R-</a:t>
              </a:r>
              <a:r>
                <a:rPr lang="en-US" altLang="zh-CN" sz="1600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</a:rPr>
                <a:t>Worker</a:t>
              </a:r>
              <a:endPara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endParaRPr>
            </a:p>
          </p:txBody>
        </p:sp>
        <p:sp>
          <p:nvSpPr>
            <p:cNvPr id="45" name="矩形 44"/>
            <p:cNvSpPr/>
            <p:nvPr>
              <p:custDataLst>
                <p:tags r:id="rId11"/>
              </p:custDataLst>
            </p:nvPr>
          </p:nvSpPr>
          <p:spPr>
            <a:xfrm>
              <a:off x="599" y="7937"/>
              <a:ext cx="18186" cy="1122"/>
            </a:xfrm>
            <a:prstGeom prst="rect">
              <a:avLst/>
            </a:prstGeom>
            <a:noFill/>
            <a:ln w="38100">
              <a:solidFill>
                <a:srgbClr val="1D4F92"/>
              </a:solidFill>
              <a:prstDash val="sysDot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lt1"/>
                  </a:solidFill>
                </a14:hiddenFill>
              </a:ext>
            </a:ex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t" anchorCtr="0"/>
            <a:p>
              <a:pPr lvl="0" indent="457200" algn="l" fontAlgn="auto">
                <a:lnSpc>
                  <a:spcPct val="200000"/>
                </a:lnSpc>
                <a:buClrTx/>
                <a:buSzTx/>
                <a:buFontTx/>
              </a:pPr>
              <a:endParaRPr lang="en-US" altLang="zh-CN" sz="2400" b="1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lt"/>
              </a:endParaRPr>
            </a:p>
          </p:txBody>
        </p:sp>
        <p:sp>
          <p:nvSpPr>
            <p:cNvPr id="46" name="矩形 45"/>
            <p:cNvSpPr/>
            <p:nvPr>
              <p:custDataLst>
                <p:tags r:id="rId12"/>
              </p:custDataLst>
            </p:nvPr>
          </p:nvSpPr>
          <p:spPr>
            <a:xfrm>
              <a:off x="884" y="8228"/>
              <a:ext cx="3767" cy="5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</a:ex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threePt" dir="t"/>
              </a:scene3d>
            </a:bodyPr>
            <a:p>
              <a:pPr algn="ctr"/>
              <a:r>
                <a:rPr lang="en-US" altLang="zh-CN" sz="2000" b="1">
                  <a:solidFill>
                    <a:schemeClr val="tx1"/>
                  </a:solidFill>
                  <a:effectLst/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Memory Domain </a:t>
              </a:r>
              <a:endParaRPr lang="en-US" altLang="zh-CN" sz="2000" b="1">
                <a:solidFill>
                  <a:schemeClr val="tx1"/>
                </a:solidFill>
                <a:effectLst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endParaRPr>
            </a:p>
          </p:txBody>
        </p:sp>
        <p:sp>
          <p:nvSpPr>
            <p:cNvPr id="52" name="矩形 51"/>
            <p:cNvSpPr/>
            <p:nvPr>
              <p:custDataLst>
                <p:tags r:id="rId13"/>
              </p:custDataLst>
            </p:nvPr>
          </p:nvSpPr>
          <p:spPr>
            <a:xfrm>
              <a:off x="7819" y="8115"/>
              <a:ext cx="2318" cy="7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1600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M-Worker</a:t>
              </a:r>
              <a:endPara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endParaRPr>
            </a:p>
            <a:p>
              <a:pPr algn="ctr"/>
              <a:r>
                <a:rPr lang="en-US" altLang="zh-CN" sz="1600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</a:rPr>
                <a:t>-&gt;</a:t>
              </a:r>
              <a:r>
                <a:rPr lang="en-US" altLang="zh-CN" sz="1600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Local-Disk</a:t>
              </a:r>
              <a:endParaRPr lang="zh-CN" altLang="en-US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endParaRPr>
            </a:p>
          </p:txBody>
        </p:sp>
        <p:sp>
          <p:nvSpPr>
            <p:cNvPr id="53" name="矩形 52"/>
            <p:cNvSpPr/>
            <p:nvPr>
              <p:custDataLst>
                <p:tags r:id="rId14"/>
              </p:custDataLst>
            </p:nvPr>
          </p:nvSpPr>
          <p:spPr>
            <a:xfrm>
              <a:off x="10621" y="8115"/>
              <a:ext cx="2318" cy="7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1600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Disks</a:t>
              </a:r>
              <a:endPara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endParaRPr>
            </a:p>
          </p:txBody>
        </p:sp>
        <p:sp>
          <p:nvSpPr>
            <p:cNvPr id="54" name="矩形 53"/>
            <p:cNvSpPr/>
            <p:nvPr>
              <p:custDataLst>
                <p:tags r:id="rId15"/>
              </p:custDataLst>
            </p:nvPr>
          </p:nvSpPr>
          <p:spPr>
            <a:xfrm>
              <a:off x="16225" y="8115"/>
              <a:ext cx="2318" cy="7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1600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</a:rPr>
                <a:t>GFS</a:t>
              </a:r>
              <a:endPara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endParaRPr>
            </a:p>
          </p:txBody>
        </p:sp>
        <p:sp>
          <p:nvSpPr>
            <p:cNvPr id="55" name="矩形 54"/>
            <p:cNvSpPr/>
            <p:nvPr/>
          </p:nvSpPr>
          <p:spPr>
            <a:xfrm>
              <a:off x="5017" y="2592"/>
              <a:ext cx="2318" cy="7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Program-folk</a:t>
              </a:r>
              <a:endParaRPr lang="en-US" altLang="zh-CN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endParaRPr>
            </a:p>
          </p:txBody>
        </p:sp>
        <p:sp>
          <p:nvSpPr>
            <p:cNvPr id="57" name="矩形 56"/>
            <p:cNvSpPr/>
            <p:nvPr/>
          </p:nvSpPr>
          <p:spPr>
            <a:xfrm>
              <a:off x="13438" y="2592"/>
              <a:ext cx="2318" cy="7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1600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</a:rPr>
                <a:t>Reduce</a:t>
              </a:r>
              <a:endPara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endParaRPr>
            </a:p>
            <a:p>
              <a:pPr algn="ctr"/>
              <a:r>
                <a:rPr lang="en-US" altLang="zh-CN" sz="1600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</a:rPr>
                <a:t>Operation</a:t>
              </a:r>
              <a:endPara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endParaRPr>
            </a:p>
          </p:txBody>
        </p:sp>
        <p:sp>
          <p:nvSpPr>
            <p:cNvPr id="59" name="矩形 58"/>
            <p:cNvSpPr/>
            <p:nvPr>
              <p:custDataLst>
                <p:tags r:id="rId16"/>
              </p:custDataLst>
            </p:nvPr>
          </p:nvSpPr>
          <p:spPr>
            <a:xfrm>
              <a:off x="7776" y="2536"/>
              <a:ext cx="3398" cy="770"/>
            </a:xfrm>
            <a:prstGeom prst="rect">
              <a:avLst/>
            </a:prstGeom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en-US" altLang="zh-CN" sz="1600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Local write</a:t>
              </a:r>
              <a:endPara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endParaRPr>
            </a:p>
          </p:txBody>
        </p:sp>
        <p:sp>
          <p:nvSpPr>
            <p:cNvPr id="60" name="矩形 59"/>
            <p:cNvSpPr/>
            <p:nvPr>
              <p:custDataLst>
                <p:tags r:id="rId17"/>
              </p:custDataLst>
            </p:nvPr>
          </p:nvSpPr>
          <p:spPr>
            <a:xfrm>
              <a:off x="7824" y="5966"/>
              <a:ext cx="2311" cy="41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1600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</a:rPr>
                <a:t>map</a:t>
              </a:r>
              <a:r>
                <a:rPr lang="en-US" altLang="zh-CN" sz="1600" baseline="-25000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</a:rPr>
                <a:t>1</a:t>
              </a:r>
              <a:r>
                <a:rPr lang="en-US" altLang="zh-CN" sz="1600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</a:rPr>
                <a:t>(k1,v1) </a:t>
              </a:r>
              <a:endPara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endParaRPr>
            </a:p>
          </p:txBody>
        </p:sp>
        <p:sp>
          <p:nvSpPr>
            <p:cNvPr id="63" name="矩形 62"/>
            <p:cNvSpPr/>
            <p:nvPr>
              <p:custDataLst>
                <p:tags r:id="rId18"/>
              </p:custDataLst>
            </p:nvPr>
          </p:nvSpPr>
          <p:spPr>
            <a:xfrm>
              <a:off x="12254" y="1740"/>
              <a:ext cx="3482" cy="766"/>
            </a:xfrm>
            <a:prstGeom prst="rect">
              <a:avLst/>
            </a:prstGeom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en-US" altLang="zh-CN" sz="1600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Remote read</a:t>
              </a:r>
              <a:endPara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endParaRPr>
            </a:p>
          </p:txBody>
        </p:sp>
        <p:sp>
          <p:nvSpPr>
            <p:cNvPr id="64" name="矩形 63"/>
            <p:cNvSpPr/>
            <p:nvPr>
              <p:custDataLst>
                <p:tags r:id="rId19"/>
              </p:custDataLst>
            </p:nvPr>
          </p:nvSpPr>
          <p:spPr>
            <a:xfrm>
              <a:off x="10660" y="1741"/>
              <a:ext cx="2077" cy="1565"/>
            </a:xfrm>
            <a:prstGeom prst="rect">
              <a:avLst/>
            </a:prstGeom>
            <a:ln>
              <a:prstDash val="dash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endParaRPr>
            </a:p>
          </p:txBody>
        </p:sp>
        <p:sp>
          <p:nvSpPr>
            <p:cNvPr id="65" name="文本框 64"/>
            <p:cNvSpPr txBox="1"/>
            <p:nvPr/>
          </p:nvSpPr>
          <p:spPr>
            <a:xfrm>
              <a:off x="11159" y="2620"/>
              <a:ext cx="1581" cy="53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/>
              <a:r>
                <a:rPr lang="en-US" altLang="zh-CN" sz="1600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Manage</a:t>
              </a:r>
              <a:endPara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endParaRPr>
            </a:p>
          </p:txBody>
        </p:sp>
        <p:sp>
          <p:nvSpPr>
            <p:cNvPr id="66" name="文本框 65"/>
            <p:cNvSpPr txBox="1"/>
            <p:nvPr/>
          </p:nvSpPr>
          <p:spPr>
            <a:xfrm>
              <a:off x="10751" y="1883"/>
              <a:ext cx="1227" cy="53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/>
              <a:r>
                <a:rPr lang="en-US" altLang="zh-CN" sz="1600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Disk </a:t>
              </a:r>
              <a:endPara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endParaRPr>
            </a:p>
          </p:txBody>
        </p:sp>
        <p:sp>
          <p:nvSpPr>
            <p:cNvPr id="67" name="矩形 66"/>
            <p:cNvSpPr/>
            <p:nvPr>
              <p:custDataLst>
                <p:tags r:id="rId20"/>
              </p:custDataLst>
            </p:nvPr>
          </p:nvSpPr>
          <p:spPr>
            <a:xfrm>
              <a:off x="13440" y="5966"/>
              <a:ext cx="2311" cy="41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1400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</a:rPr>
                <a:t>redu</a:t>
              </a:r>
              <a:r>
                <a:rPr lang="en-US" altLang="zh-CN" sz="1400" baseline="-25000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</a:rPr>
                <a:t>1</a:t>
              </a:r>
              <a:r>
                <a:rPr lang="en-US" altLang="zh-CN" sz="1400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</a:rPr>
                <a:t>(k2,list(v2)) </a:t>
              </a:r>
              <a:endParaRPr lang="en-US" altLang="zh-CN" sz="14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endParaRPr>
            </a:p>
          </p:txBody>
        </p:sp>
        <p:sp>
          <p:nvSpPr>
            <p:cNvPr id="70" name="矩形 69"/>
            <p:cNvSpPr/>
            <p:nvPr>
              <p:custDataLst>
                <p:tags r:id="rId21"/>
              </p:custDataLst>
            </p:nvPr>
          </p:nvSpPr>
          <p:spPr>
            <a:xfrm>
              <a:off x="16252" y="5966"/>
              <a:ext cx="2311" cy="41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1600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list(v2)_1</a:t>
              </a:r>
              <a:endPara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endParaRPr>
            </a:p>
          </p:txBody>
        </p:sp>
        <p:sp>
          <p:nvSpPr>
            <p:cNvPr id="71" name="矩形 70"/>
            <p:cNvSpPr/>
            <p:nvPr>
              <p:custDataLst>
                <p:tags r:id="rId22"/>
              </p:custDataLst>
            </p:nvPr>
          </p:nvSpPr>
          <p:spPr>
            <a:xfrm>
              <a:off x="16252" y="7180"/>
              <a:ext cx="2311" cy="41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1600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list(v2)_c</a:t>
              </a:r>
              <a:endPara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endParaRPr>
            </a:p>
          </p:txBody>
        </p:sp>
        <p:sp>
          <p:nvSpPr>
            <p:cNvPr id="72" name="矩形 71"/>
            <p:cNvSpPr/>
            <p:nvPr>
              <p:custDataLst>
                <p:tags r:id="rId23"/>
              </p:custDataLst>
            </p:nvPr>
          </p:nvSpPr>
          <p:spPr>
            <a:xfrm>
              <a:off x="5004" y="5966"/>
              <a:ext cx="2311" cy="41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1600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(k1,v1)_1 </a:t>
              </a:r>
              <a:endPara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endParaRPr>
            </a:p>
          </p:txBody>
        </p:sp>
        <p:sp>
          <p:nvSpPr>
            <p:cNvPr id="73" name="矩形 72"/>
            <p:cNvSpPr/>
            <p:nvPr>
              <p:custDataLst>
                <p:tags r:id="rId24"/>
              </p:custDataLst>
            </p:nvPr>
          </p:nvSpPr>
          <p:spPr>
            <a:xfrm>
              <a:off x="5004" y="7180"/>
              <a:ext cx="2311" cy="41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1600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(k1,v1)_a</a:t>
              </a:r>
              <a:endPara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endParaRPr>
            </a:p>
          </p:txBody>
        </p:sp>
        <p:sp>
          <p:nvSpPr>
            <p:cNvPr id="76" name="矩形 75"/>
            <p:cNvSpPr/>
            <p:nvPr>
              <p:custDataLst>
                <p:tags r:id="rId25"/>
              </p:custDataLst>
            </p:nvPr>
          </p:nvSpPr>
          <p:spPr>
            <a:xfrm>
              <a:off x="5004" y="6470"/>
              <a:ext cx="2311" cy="41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1600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(k1,v1)_2 </a:t>
              </a:r>
              <a:endPara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endParaRPr>
            </a:p>
          </p:txBody>
        </p:sp>
        <p:sp>
          <p:nvSpPr>
            <p:cNvPr id="77" name="矩形 76"/>
            <p:cNvSpPr/>
            <p:nvPr>
              <p:custDataLst>
                <p:tags r:id="rId26"/>
              </p:custDataLst>
            </p:nvPr>
          </p:nvSpPr>
          <p:spPr>
            <a:xfrm>
              <a:off x="5004" y="6689"/>
              <a:ext cx="2311" cy="4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2400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...</a:t>
              </a:r>
              <a:endParaRPr lang="en-US" altLang="zh-CN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endParaRPr>
            </a:p>
          </p:txBody>
        </p:sp>
        <p:sp>
          <p:nvSpPr>
            <p:cNvPr id="79" name="矩形 78"/>
            <p:cNvSpPr/>
            <p:nvPr>
              <p:custDataLst>
                <p:tags r:id="rId27"/>
              </p:custDataLst>
            </p:nvPr>
          </p:nvSpPr>
          <p:spPr>
            <a:xfrm>
              <a:off x="16252" y="6470"/>
              <a:ext cx="2311" cy="41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1600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list(v2)_2</a:t>
              </a:r>
              <a:endPara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endParaRPr>
            </a:p>
          </p:txBody>
        </p:sp>
        <p:sp>
          <p:nvSpPr>
            <p:cNvPr id="80" name="矩形 79"/>
            <p:cNvSpPr/>
            <p:nvPr>
              <p:custDataLst>
                <p:tags r:id="rId28"/>
              </p:custDataLst>
            </p:nvPr>
          </p:nvSpPr>
          <p:spPr>
            <a:xfrm>
              <a:off x="16252" y="6678"/>
              <a:ext cx="2311" cy="4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2400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...</a:t>
              </a:r>
              <a:endParaRPr lang="en-US" altLang="zh-CN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endParaRPr>
            </a:p>
          </p:txBody>
        </p:sp>
        <p:sp>
          <p:nvSpPr>
            <p:cNvPr id="82" name="矩形 81"/>
            <p:cNvSpPr/>
            <p:nvPr>
              <p:custDataLst>
                <p:tags r:id="rId29"/>
              </p:custDataLst>
            </p:nvPr>
          </p:nvSpPr>
          <p:spPr>
            <a:xfrm>
              <a:off x="10628" y="5966"/>
              <a:ext cx="2311" cy="41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1600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list(k2,v2)_1</a:t>
              </a:r>
              <a:endPara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endParaRPr>
            </a:p>
          </p:txBody>
        </p:sp>
        <p:sp>
          <p:nvSpPr>
            <p:cNvPr id="83" name="矩形 82"/>
            <p:cNvSpPr/>
            <p:nvPr>
              <p:custDataLst>
                <p:tags r:id="rId30"/>
              </p:custDataLst>
            </p:nvPr>
          </p:nvSpPr>
          <p:spPr>
            <a:xfrm>
              <a:off x="10628" y="7180"/>
              <a:ext cx="2311" cy="41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1600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list(k2,v2)_b</a:t>
              </a:r>
              <a:endPara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endParaRPr>
            </a:p>
          </p:txBody>
        </p:sp>
        <p:sp>
          <p:nvSpPr>
            <p:cNvPr id="84" name="矩形 83"/>
            <p:cNvSpPr/>
            <p:nvPr>
              <p:custDataLst>
                <p:tags r:id="rId31"/>
              </p:custDataLst>
            </p:nvPr>
          </p:nvSpPr>
          <p:spPr>
            <a:xfrm>
              <a:off x="10628" y="6470"/>
              <a:ext cx="2311" cy="41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1600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list(k2,v2)_</a:t>
              </a:r>
              <a:r>
                <a:rPr lang="en-US" altLang="zh-CN" sz="1600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2 </a:t>
              </a:r>
              <a:endPara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endParaRPr>
            </a:p>
          </p:txBody>
        </p:sp>
        <p:sp>
          <p:nvSpPr>
            <p:cNvPr id="85" name="矩形 84"/>
            <p:cNvSpPr/>
            <p:nvPr>
              <p:custDataLst>
                <p:tags r:id="rId32"/>
              </p:custDataLst>
            </p:nvPr>
          </p:nvSpPr>
          <p:spPr>
            <a:xfrm>
              <a:off x="10628" y="6672"/>
              <a:ext cx="2311" cy="4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2400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...</a:t>
              </a:r>
              <a:endParaRPr lang="en-US" altLang="zh-CN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endParaRPr>
            </a:p>
          </p:txBody>
        </p:sp>
        <p:sp>
          <p:nvSpPr>
            <p:cNvPr id="86" name="矩形 85"/>
            <p:cNvSpPr/>
            <p:nvPr>
              <p:custDataLst>
                <p:tags r:id="rId33"/>
              </p:custDataLst>
            </p:nvPr>
          </p:nvSpPr>
          <p:spPr>
            <a:xfrm>
              <a:off x="7824" y="7180"/>
              <a:ext cx="2311" cy="41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1600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</a:rPr>
                <a:t>map</a:t>
              </a:r>
              <a:r>
                <a:rPr lang="en-US" altLang="zh-CN" sz="1600" baseline="-25000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</a:rPr>
                <a:t>b</a:t>
              </a:r>
              <a:r>
                <a:rPr lang="en-US" altLang="zh-CN" sz="1600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</a:rPr>
                <a:t>(k1,v1) </a:t>
              </a:r>
              <a:endPara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endParaRPr>
            </a:p>
          </p:txBody>
        </p:sp>
        <p:sp>
          <p:nvSpPr>
            <p:cNvPr id="87" name="矩形 86"/>
            <p:cNvSpPr/>
            <p:nvPr>
              <p:custDataLst>
                <p:tags r:id="rId34"/>
              </p:custDataLst>
            </p:nvPr>
          </p:nvSpPr>
          <p:spPr>
            <a:xfrm>
              <a:off x="13440" y="7180"/>
              <a:ext cx="2311" cy="41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1400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</a:rPr>
                <a:t>redu</a:t>
              </a:r>
              <a:r>
                <a:rPr lang="en-US" altLang="zh-CN" sz="1400" baseline="-25000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</a:rPr>
                <a:t>c</a:t>
              </a:r>
              <a:r>
                <a:rPr lang="en-US" altLang="zh-CN" sz="1400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</a:rPr>
                <a:t>(k2,list(v2)) </a:t>
              </a:r>
              <a:endParaRPr lang="en-US" altLang="zh-CN" sz="14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endParaRPr>
            </a:p>
          </p:txBody>
        </p:sp>
        <p:sp>
          <p:nvSpPr>
            <p:cNvPr id="88" name="矩形 87"/>
            <p:cNvSpPr/>
            <p:nvPr>
              <p:custDataLst>
                <p:tags r:id="rId35"/>
              </p:custDataLst>
            </p:nvPr>
          </p:nvSpPr>
          <p:spPr>
            <a:xfrm>
              <a:off x="7824" y="6672"/>
              <a:ext cx="2311" cy="4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2400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...</a:t>
              </a:r>
              <a:endParaRPr lang="en-US" altLang="zh-CN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endParaRPr>
            </a:p>
          </p:txBody>
        </p:sp>
        <p:sp>
          <p:nvSpPr>
            <p:cNvPr id="93" name="矩形 92"/>
            <p:cNvSpPr/>
            <p:nvPr>
              <p:custDataLst>
                <p:tags r:id="rId36"/>
              </p:custDataLst>
            </p:nvPr>
          </p:nvSpPr>
          <p:spPr>
            <a:xfrm>
              <a:off x="13440" y="6672"/>
              <a:ext cx="2311" cy="4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2400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...</a:t>
              </a:r>
              <a:endParaRPr lang="en-US" altLang="zh-CN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endParaRPr>
            </a:p>
          </p:txBody>
        </p:sp>
        <p:sp>
          <p:nvSpPr>
            <p:cNvPr id="94" name="矩形 93"/>
            <p:cNvSpPr/>
            <p:nvPr>
              <p:custDataLst>
                <p:tags r:id="rId37"/>
              </p:custDataLst>
            </p:nvPr>
          </p:nvSpPr>
          <p:spPr>
            <a:xfrm>
              <a:off x="7824" y="6470"/>
              <a:ext cx="2311" cy="41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1600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map</a:t>
              </a:r>
              <a:r>
                <a:rPr lang="en-US" altLang="zh-CN" sz="1600" baseline="-25000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2</a:t>
              </a:r>
              <a:r>
                <a:rPr lang="en-US" altLang="zh-CN" sz="1600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(k1,v1) </a:t>
              </a:r>
              <a:endPara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endParaRPr>
            </a:p>
          </p:txBody>
        </p:sp>
        <p:sp>
          <p:nvSpPr>
            <p:cNvPr id="95" name="矩形 94"/>
            <p:cNvSpPr/>
            <p:nvPr>
              <p:custDataLst>
                <p:tags r:id="rId38"/>
              </p:custDataLst>
            </p:nvPr>
          </p:nvSpPr>
          <p:spPr>
            <a:xfrm>
              <a:off x="13440" y="6470"/>
              <a:ext cx="2311" cy="41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1400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</a:rPr>
                <a:t>redu</a:t>
              </a:r>
              <a:r>
                <a:rPr lang="en-US" altLang="zh-CN" sz="1400" baseline="-25000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</a:rPr>
                <a:t>2</a:t>
              </a:r>
              <a:r>
                <a:rPr lang="en-US" altLang="zh-CN" sz="1400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</a:rPr>
                <a:t>(k2,list(v2)) </a:t>
              </a:r>
              <a:endParaRPr lang="en-US" altLang="zh-CN" sz="14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endParaRPr>
            </a:p>
          </p:txBody>
        </p:sp>
        <p:sp>
          <p:nvSpPr>
            <p:cNvPr id="99" name="矩形 98"/>
            <p:cNvSpPr/>
            <p:nvPr>
              <p:custDataLst>
                <p:tags r:id="rId39"/>
              </p:custDataLst>
            </p:nvPr>
          </p:nvSpPr>
          <p:spPr>
            <a:xfrm>
              <a:off x="16245" y="1740"/>
              <a:ext cx="2318" cy="7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Data-Store</a:t>
              </a:r>
              <a:endParaRPr lang="en-US" altLang="zh-CN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endParaRPr>
            </a:p>
          </p:txBody>
        </p:sp>
        <p:sp>
          <p:nvSpPr>
            <p:cNvPr id="100" name="矩形 99"/>
            <p:cNvSpPr/>
            <p:nvPr>
              <p:custDataLst>
                <p:tags r:id="rId40"/>
              </p:custDataLst>
            </p:nvPr>
          </p:nvSpPr>
          <p:spPr>
            <a:xfrm>
              <a:off x="16252" y="2592"/>
              <a:ext cx="2318" cy="7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Program-end</a:t>
              </a:r>
              <a:endParaRPr lang="en-US" altLang="zh-CN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endParaRPr>
            </a:p>
          </p:txBody>
        </p:sp>
        <p:sp>
          <p:nvSpPr>
            <p:cNvPr id="102" name="矩形 101"/>
            <p:cNvSpPr/>
            <p:nvPr/>
          </p:nvSpPr>
          <p:spPr>
            <a:xfrm>
              <a:off x="7825" y="4004"/>
              <a:ext cx="2312" cy="139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endParaRPr>
            </a:p>
            <a:p>
              <a:pPr algn="ctr"/>
              <a:r>
                <a:rPr lang="en-US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assign map</a:t>
              </a:r>
              <a:endParaRPr lang="en-US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endParaRPr>
            </a:p>
          </p:txBody>
        </p:sp>
        <p:sp>
          <p:nvSpPr>
            <p:cNvPr id="103" name="矩形 102"/>
            <p:cNvSpPr/>
            <p:nvPr/>
          </p:nvSpPr>
          <p:spPr>
            <a:xfrm>
              <a:off x="13444" y="4004"/>
              <a:ext cx="2312" cy="139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endParaRPr>
            </a:p>
            <a:p>
              <a:pPr algn="ctr"/>
              <a:r>
                <a:rPr lang="en-US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assign reduce</a:t>
              </a:r>
              <a:endParaRPr lang="en-US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endParaRPr>
            </a:p>
          </p:txBody>
        </p:sp>
        <p:sp>
          <p:nvSpPr>
            <p:cNvPr id="105" name="矩形 104"/>
            <p:cNvSpPr/>
            <p:nvPr>
              <p:custDataLst>
                <p:tags r:id="rId41"/>
              </p:custDataLst>
            </p:nvPr>
          </p:nvSpPr>
          <p:spPr>
            <a:xfrm>
              <a:off x="884" y="6883"/>
              <a:ext cx="1718" cy="541"/>
            </a:xfrm>
            <a:prstGeom prst="rect">
              <a:avLst/>
            </a:prstGeom>
            <a:ln w="12700">
              <a:solidFill>
                <a:srgbClr val="035CAC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</a:extLst>
          </p:spPr>
          <p:style>
            <a:lnRef idx="0">
              <a:srgbClr val="FFFFFF"/>
            </a:lnRef>
            <a:fillRef idx="1">
              <a:schemeClr val="accent3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threePt" dir="t"/>
              </a:scene3d>
            </a:bodyPr>
            <a:p>
              <a:pPr algn="ctr"/>
              <a:r>
                <a:rPr lang="en-US" altLang="zh-CN" sz="2000">
                  <a:solidFill>
                    <a:schemeClr val="bg1"/>
                  </a:solidFill>
                  <a:effectLst/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Workers</a:t>
              </a:r>
              <a:endParaRPr lang="en-US" altLang="zh-CN" sz="2000">
                <a:solidFill>
                  <a:schemeClr val="bg1"/>
                </a:solidFill>
                <a:effectLst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endParaRPr>
            </a:p>
          </p:txBody>
        </p:sp>
        <p:sp>
          <p:nvSpPr>
            <p:cNvPr id="107" name="矩形 106"/>
            <p:cNvSpPr/>
            <p:nvPr/>
          </p:nvSpPr>
          <p:spPr>
            <a:xfrm>
              <a:off x="5003" y="4004"/>
              <a:ext cx="2312" cy="139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read</a:t>
              </a:r>
              <a:endParaRPr lang="en-US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endParaRPr>
            </a:p>
            <a:p>
              <a:pPr algn="ctr"/>
              <a:r>
                <a:rPr lang="en-US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instruct</a:t>
              </a:r>
              <a:endParaRPr lang="en-US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endParaRPr>
            </a:p>
          </p:txBody>
        </p:sp>
        <p:sp>
          <p:nvSpPr>
            <p:cNvPr id="108" name="矩形 107"/>
            <p:cNvSpPr/>
            <p:nvPr/>
          </p:nvSpPr>
          <p:spPr>
            <a:xfrm>
              <a:off x="10137" y="4004"/>
              <a:ext cx="2835" cy="67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sz="1400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Local-write instruct</a:t>
              </a:r>
              <a:endParaRPr lang="en-US" sz="14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endParaRPr>
            </a:p>
          </p:txBody>
        </p:sp>
        <p:sp>
          <p:nvSpPr>
            <p:cNvPr id="111" name="矩形 110"/>
            <p:cNvSpPr/>
            <p:nvPr/>
          </p:nvSpPr>
          <p:spPr>
            <a:xfrm>
              <a:off x="10609" y="4721"/>
              <a:ext cx="2835" cy="67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sz="1400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Remote-read instruct</a:t>
              </a:r>
              <a:endParaRPr lang="en-US" sz="14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endParaRPr>
            </a:p>
          </p:txBody>
        </p:sp>
        <p:sp>
          <p:nvSpPr>
            <p:cNvPr id="112" name="矩形 111"/>
            <p:cNvSpPr/>
            <p:nvPr/>
          </p:nvSpPr>
          <p:spPr>
            <a:xfrm>
              <a:off x="16225" y="4004"/>
              <a:ext cx="2312" cy="139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write</a:t>
              </a:r>
              <a:endParaRPr lang="en-US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endParaRPr>
            </a:p>
            <a:p>
              <a:pPr algn="ctr"/>
              <a:r>
                <a:rPr lang="en-US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instruct</a:t>
              </a:r>
              <a:endParaRPr lang="en-US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endParaRPr>
            </a:p>
          </p:txBody>
        </p:sp>
        <p:sp>
          <p:nvSpPr>
            <p:cNvPr id="113" name="矩形 112"/>
            <p:cNvSpPr/>
            <p:nvPr>
              <p:custDataLst>
                <p:tags r:id="rId42"/>
              </p:custDataLst>
            </p:nvPr>
          </p:nvSpPr>
          <p:spPr>
            <a:xfrm>
              <a:off x="7825" y="4004"/>
              <a:ext cx="1670" cy="467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</a:extLst>
          </p:spPr>
          <p:style>
            <a:lnRef idx="0">
              <a:srgbClr val="FFFFFF"/>
            </a:lnRef>
            <a:fillRef idx="1">
              <a:schemeClr val="accent3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threePt" dir="t"/>
              </a:scene3d>
            </a:bodyPr>
            <a:p>
              <a:pPr algn="ctr"/>
              <a:r>
                <a:rPr lang="en-US" altLang="zh-CN" sz="2000">
                  <a:solidFill>
                    <a:schemeClr val="bg1"/>
                  </a:solidFill>
                  <a:effectLst/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Master</a:t>
              </a:r>
              <a:endParaRPr lang="en-US" altLang="zh-CN" sz="2000">
                <a:solidFill>
                  <a:schemeClr val="bg1"/>
                </a:solidFill>
                <a:effectLst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endParaRPr>
            </a:p>
          </p:txBody>
        </p:sp>
        <p:sp>
          <p:nvSpPr>
            <p:cNvPr id="114" name="矩形 113"/>
            <p:cNvSpPr/>
            <p:nvPr>
              <p:custDataLst>
                <p:tags r:id="rId43"/>
              </p:custDataLst>
            </p:nvPr>
          </p:nvSpPr>
          <p:spPr>
            <a:xfrm>
              <a:off x="13444" y="4004"/>
              <a:ext cx="1670" cy="467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</a:extLst>
          </p:spPr>
          <p:style>
            <a:lnRef idx="0">
              <a:srgbClr val="FFFFFF"/>
            </a:lnRef>
            <a:fillRef idx="1">
              <a:schemeClr val="accent3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threePt" dir="t"/>
              </a:scene3d>
            </a:bodyPr>
            <a:p>
              <a:pPr algn="ctr"/>
              <a:r>
                <a:rPr lang="en-US" altLang="zh-CN" sz="2000">
                  <a:solidFill>
                    <a:schemeClr val="bg1"/>
                  </a:solidFill>
                  <a:effectLst/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Master</a:t>
              </a:r>
              <a:endParaRPr lang="en-US" altLang="zh-CN" sz="2000">
                <a:solidFill>
                  <a:schemeClr val="bg1"/>
                </a:solidFill>
                <a:effectLst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endParaRPr>
            </a:p>
          </p:txBody>
        </p:sp>
        <p:sp>
          <p:nvSpPr>
            <p:cNvPr id="68" name="矩形 67"/>
            <p:cNvSpPr/>
            <p:nvPr>
              <p:custDataLst>
                <p:tags r:id="rId44"/>
              </p:custDataLst>
            </p:nvPr>
          </p:nvSpPr>
          <p:spPr>
            <a:xfrm>
              <a:off x="4882" y="1459"/>
              <a:ext cx="2532" cy="8720"/>
            </a:xfrm>
            <a:prstGeom prst="rect">
              <a:avLst/>
            </a:prstGeom>
            <a:noFill/>
            <a:ln w="28575">
              <a:solidFill>
                <a:srgbClr val="FFD4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</a:ex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b" anchorCtr="0">
              <a:scene3d>
                <a:camera prst="orthographicFront"/>
                <a:lightRig rig="threePt" dir="t"/>
              </a:scene3d>
            </a:bodyPr>
            <a:p>
              <a:pPr algn="ctr" fontAlgn="ctr">
                <a:buClrTx/>
                <a:buSzTx/>
                <a:buFontTx/>
              </a:pPr>
              <a:r>
                <a:rPr lang="en-US" altLang="zh-CN" sz="200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Input </a:t>
              </a:r>
              <a:endParaRPr lang="en-US" altLang="zh-CN" sz="2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endParaRPr>
            </a:p>
            <a:p>
              <a:pPr algn="ctr" fontAlgn="ctr">
                <a:buClrTx/>
                <a:buSzTx/>
                <a:buFontTx/>
              </a:pPr>
              <a:r>
                <a:rPr lang="en-US" altLang="zh-CN" sz="200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Domain </a:t>
              </a:r>
              <a:endParaRPr lang="en-US" altLang="zh-CN" sz="2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endParaRPr>
            </a:p>
          </p:txBody>
        </p:sp>
        <p:sp>
          <p:nvSpPr>
            <p:cNvPr id="27" name="矩形 26"/>
            <p:cNvSpPr/>
            <p:nvPr>
              <p:custDataLst>
                <p:tags r:id="rId45"/>
              </p:custDataLst>
            </p:nvPr>
          </p:nvSpPr>
          <p:spPr>
            <a:xfrm>
              <a:off x="16111" y="1459"/>
              <a:ext cx="2531" cy="8684"/>
            </a:xfrm>
            <a:prstGeom prst="rect">
              <a:avLst/>
            </a:prstGeom>
            <a:noFill/>
            <a:ln w="28575">
              <a:solidFill>
                <a:srgbClr val="FFD4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</a:ex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b" anchorCtr="0">
              <a:scene3d>
                <a:camera prst="orthographicFront"/>
                <a:lightRig rig="threePt" dir="t"/>
              </a:scene3d>
            </a:bodyPr>
            <a:p>
              <a:pPr algn="ctr" fontAlgn="ctr"/>
              <a:r>
                <a:rPr lang="en-US" altLang="zh-CN" sz="200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Output Domain </a:t>
              </a:r>
              <a:endParaRPr lang="en-US" altLang="zh-CN" sz="2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endParaRPr>
            </a:p>
          </p:txBody>
        </p:sp>
        <p:sp>
          <p:nvSpPr>
            <p:cNvPr id="42" name="矩形 41"/>
            <p:cNvSpPr/>
            <p:nvPr>
              <p:custDataLst>
                <p:tags r:id="rId46"/>
              </p:custDataLst>
            </p:nvPr>
          </p:nvSpPr>
          <p:spPr>
            <a:xfrm>
              <a:off x="10497" y="1458"/>
              <a:ext cx="2531" cy="8704"/>
            </a:xfrm>
            <a:prstGeom prst="rect">
              <a:avLst/>
            </a:prstGeom>
            <a:noFill/>
            <a:ln w="28575">
              <a:solidFill>
                <a:srgbClr val="D7A8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</a:ex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b" anchorCtr="0">
              <a:scene3d>
                <a:camera prst="orthographicFront"/>
                <a:lightRig rig="threePt" dir="t"/>
              </a:scene3d>
            </a:bodyPr>
            <a:p>
              <a:pPr algn="ctr" fontAlgn="ctr"/>
              <a:r>
                <a:rPr lang="en-US" altLang="zh-CN" sz="2000" b="1">
                  <a:solidFill>
                    <a:schemeClr val="tx1"/>
                  </a:solidFill>
                  <a:effectLst/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Medium</a:t>
              </a:r>
              <a:endParaRPr lang="en-US" altLang="zh-CN" sz="2000" b="1">
                <a:solidFill>
                  <a:schemeClr val="tx1"/>
                </a:solidFill>
                <a:effectLst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endParaRPr>
            </a:p>
            <a:p>
              <a:pPr algn="ctr" fontAlgn="ctr"/>
              <a:r>
                <a:rPr lang="en-US" altLang="zh-CN" sz="2000" b="1">
                  <a:solidFill>
                    <a:schemeClr val="tx1"/>
                  </a:solidFill>
                  <a:effectLst/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Domain</a:t>
              </a:r>
              <a:endParaRPr lang="en-US" altLang="zh-CN" sz="2000" b="1">
                <a:solidFill>
                  <a:schemeClr val="tx1"/>
                </a:solidFill>
                <a:effectLst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endParaRPr>
            </a:p>
          </p:txBody>
        </p:sp>
        <p:sp>
          <p:nvSpPr>
            <p:cNvPr id="50" name="矩形 49"/>
            <p:cNvSpPr/>
            <p:nvPr>
              <p:custDataLst>
                <p:tags r:id="rId47"/>
              </p:custDataLst>
            </p:nvPr>
          </p:nvSpPr>
          <p:spPr>
            <a:xfrm>
              <a:off x="7690" y="1465"/>
              <a:ext cx="2531" cy="8714"/>
            </a:xfrm>
            <a:prstGeom prst="rect">
              <a:avLst/>
            </a:prstGeom>
            <a:noFill/>
            <a:ln w="28575">
              <a:solidFill>
                <a:srgbClr val="FFD4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</a:ex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b" anchorCtr="0">
              <a:scene3d>
                <a:camera prst="orthographicFront"/>
                <a:lightRig rig="threePt" dir="t"/>
              </a:scene3d>
            </a:bodyPr>
            <a:p>
              <a:pPr algn="ctr" fontAlgn="ctr"/>
              <a:r>
                <a:rPr lang="en-US" altLang="zh-CN" sz="2000" b="1">
                  <a:solidFill>
                    <a:schemeClr val="tx1"/>
                  </a:solidFill>
                  <a:effectLst/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Map</a:t>
              </a:r>
              <a:endParaRPr lang="en-US" altLang="zh-CN" sz="2000" b="1">
                <a:solidFill>
                  <a:schemeClr val="tx1"/>
                </a:solidFill>
                <a:effectLst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endParaRPr>
            </a:p>
            <a:p>
              <a:pPr algn="ctr" fontAlgn="ctr"/>
              <a:r>
                <a:rPr lang="en-US" altLang="zh-CN" sz="2000" b="1">
                  <a:solidFill>
                    <a:schemeClr val="tx1"/>
                  </a:solidFill>
                  <a:effectLst/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Domain </a:t>
              </a:r>
              <a:endParaRPr lang="en-US" altLang="zh-CN" sz="2000" b="1">
                <a:solidFill>
                  <a:schemeClr val="tx1"/>
                </a:solidFill>
                <a:effectLst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endParaRPr>
            </a:p>
          </p:txBody>
        </p:sp>
        <p:sp>
          <p:nvSpPr>
            <p:cNvPr id="51" name="矩形 50"/>
            <p:cNvSpPr/>
            <p:nvPr>
              <p:custDataLst>
                <p:tags r:id="rId48"/>
              </p:custDataLst>
            </p:nvPr>
          </p:nvSpPr>
          <p:spPr>
            <a:xfrm>
              <a:off x="13304" y="1471"/>
              <a:ext cx="2531" cy="8708"/>
            </a:xfrm>
            <a:prstGeom prst="rect">
              <a:avLst/>
            </a:prstGeom>
            <a:noFill/>
            <a:ln w="28575">
              <a:solidFill>
                <a:srgbClr val="FFD4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</a:ex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b" anchorCtr="0">
              <a:scene3d>
                <a:camera prst="orthographicFront"/>
                <a:lightRig rig="threePt" dir="t"/>
              </a:scene3d>
            </a:bodyPr>
            <a:p>
              <a:pPr algn="ctr" fontAlgn="ctr"/>
              <a:r>
                <a:rPr lang="en-US" altLang="zh-CN" sz="2000" b="1">
                  <a:solidFill>
                    <a:schemeClr val="tx1"/>
                  </a:solidFill>
                  <a:effectLst/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Reduce</a:t>
              </a:r>
              <a:endParaRPr lang="en-US" altLang="zh-CN" sz="2000" b="1">
                <a:solidFill>
                  <a:schemeClr val="tx1"/>
                </a:solidFill>
                <a:effectLst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endParaRPr>
            </a:p>
            <a:p>
              <a:pPr algn="ctr" fontAlgn="ctr"/>
              <a:r>
                <a:rPr lang="en-US" altLang="zh-CN" sz="2000" b="1">
                  <a:solidFill>
                    <a:schemeClr val="tx1"/>
                  </a:solidFill>
                  <a:effectLst/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Domain </a:t>
              </a:r>
              <a:endParaRPr lang="en-US" altLang="zh-CN" sz="2000" b="1">
                <a:solidFill>
                  <a:schemeClr val="tx1"/>
                </a:solidFill>
                <a:effectLst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endParaRPr>
            </a:p>
          </p:txBody>
        </p:sp>
        <p:sp>
          <p:nvSpPr>
            <p:cNvPr id="116" name="右箭头 115"/>
            <p:cNvSpPr/>
            <p:nvPr/>
          </p:nvSpPr>
          <p:spPr>
            <a:xfrm>
              <a:off x="7414" y="6672"/>
              <a:ext cx="276" cy="415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7" name="右箭头 116"/>
            <p:cNvSpPr/>
            <p:nvPr/>
          </p:nvSpPr>
          <p:spPr>
            <a:xfrm>
              <a:off x="10221" y="6672"/>
              <a:ext cx="276" cy="415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9" name="右箭头 118"/>
            <p:cNvSpPr/>
            <p:nvPr/>
          </p:nvSpPr>
          <p:spPr>
            <a:xfrm>
              <a:off x="13028" y="6672"/>
              <a:ext cx="276" cy="415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20" name="右箭头 119"/>
            <p:cNvSpPr/>
            <p:nvPr/>
          </p:nvSpPr>
          <p:spPr>
            <a:xfrm>
              <a:off x="15835" y="6672"/>
              <a:ext cx="276" cy="415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21" name="矩形 120"/>
            <p:cNvSpPr/>
            <p:nvPr>
              <p:custDataLst>
                <p:tags r:id="rId49"/>
              </p:custDataLst>
            </p:nvPr>
          </p:nvSpPr>
          <p:spPr>
            <a:xfrm>
              <a:off x="593" y="9274"/>
              <a:ext cx="4031" cy="7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b="1" u="sng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Basic</a:t>
              </a:r>
              <a:r>
                <a:rPr lang="zh-CN" altLang="en-US" b="1" u="sng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 efficiency rules</a:t>
              </a:r>
              <a:endParaRPr lang="zh-CN" altLang="en-US" b="1" u="sng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endParaRPr>
            </a:p>
          </p:txBody>
        </p:sp>
        <p:sp>
          <p:nvSpPr>
            <p:cNvPr id="122" name="矩形 121"/>
            <p:cNvSpPr/>
            <p:nvPr>
              <p:custDataLst>
                <p:tags r:id="rId50"/>
              </p:custDataLst>
            </p:nvPr>
          </p:nvSpPr>
          <p:spPr>
            <a:xfrm>
              <a:off x="2602" y="6881"/>
              <a:ext cx="1948" cy="545"/>
            </a:xfrm>
            <a:prstGeom prst="rect">
              <a:avLst/>
            </a:prstGeom>
            <a:ln w="12700">
              <a:solidFill>
                <a:srgbClr val="035CAC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</a:extLst>
          </p:spPr>
          <p:style>
            <a:lnRef idx="2">
              <a:schemeClr val="accent3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dk1"/>
            </a:fontRef>
          </p:style>
          <p:txBody>
            <a:bodyPr rtlCol="0" anchor="ctr">
              <a:scene3d>
                <a:camera prst="orthographicFront"/>
                <a:lightRig rig="threePt" dir="t"/>
              </a:scene3d>
            </a:bodyPr>
            <a:p>
              <a:pPr algn="ctr"/>
              <a:r>
                <a:rPr lang="en-US" altLang="zh-CN" sz="1600">
                  <a:solidFill>
                    <a:schemeClr val="tx1"/>
                  </a:solidFill>
                  <a:effectLst/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K-V process</a:t>
              </a:r>
              <a:endParaRPr lang="en-US" altLang="zh-CN" sz="1600">
                <a:solidFill>
                  <a:schemeClr val="tx1"/>
                </a:solidFill>
                <a:effectLst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charset="0"/>
                <a:ea typeface="宋体" panose="02010600030101010101" pitchFamily="2" charset="-122"/>
              </a:rPr>
              <a:t>2.2. </a:t>
            </a:r>
            <a:r>
              <a:rPr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Framework</a:t>
            </a:r>
            <a:endParaRPr lang="en-US" dirty="0">
              <a:latin typeface="Times New Roman" panose="02020603050405020304" charset="0"/>
              <a:ea typeface="宋体" panose="02010600030101010101" pitchFamily="2" charset="-122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484B4-D9FB-CC40-86CD-AFBD26B2E985}" type="slidenum">
              <a:rPr lang="en-US" smtClean="0">
                <a:latin typeface="Times New Roman" panose="02020603050405020304" charset="0"/>
                <a:cs typeface="Times New Roman" panose="02020603050405020304" charset="0"/>
              </a:rPr>
            </a:fld>
            <a:endParaRPr lang="en-US" dirty="0" smtClean="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51765" y="6524625"/>
            <a:ext cx="1646555" cy="36258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51765" y="1115060"/>
            <a:ext cx="7709535" cy="505142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5610225" y="1115060"/>
            <a:ext cx="6374130" cy="777875"/>
          </a:xfrm>
          <a:prstGeom prst="rect">
            <a:avLst/>
          </a:prstGeom>
          <a:ln>
            <a:solidFill>
              <a:srgbClr val="035CAC"/>
            </a:solidFill>
          </a:ln>
        </p:spPr>
      </p:pic>
      <p:sp>
        <p:nvSpPr>
          <p:cNvPr id="11" name="文本框 10"/>
          <p:cNvSpPr txBox="1"/>
          <p:nvPr/>
        </p:nvSpPr>
        <p:spPr>
          <a:xfrm>
            <a:off x="8004175" y="1984375"/>
            <a:ext cx="4187825" cy="100711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 b="1"/>
              <a:t>1.</a:t>
            </a:r>
            <a:r>
              <a:rPr lang="zh-CN" altLang="en-US" b="1"/>
              <a:t>Map function:</a:t>
            </a:r>
            <a:endParaRPr lang="zh-CN" altLang="en-US" b="1"/>
          </a:p>
          <a:p>
            <a:pPr indent="457200"/>
            <a:r>
              <a:rPr lang="zh-CN" altLang="en-US"/>
              <a:t>Accept a key value pair and generate a set of intermediate key value pairs.</a:t>
            </a:r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8004175" y="4664710"/>
            <a:ext cx="4187825" cy="14363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 b="1">
                <a:sym typeface="+mn-ea"/>
              </a:rPr>
              <a:t>3.</a:t>
            </a:r>
            <a:r>
              <a:rPr lang="zh-CN" altLang="en-US" b="1">
                <a:sym typeface="+mn-ea"/>
              </a:rPr>
              <a:t>Reduce function:</a:t>
            </a:r>
            <a:endParaRPr lang="zh-CN" altLang="en-US" b="1"/>
          </a:p>
          <a:p>
            <a:pPr indent="457200"/>
            <a:r>
              <a:rPr lang="zh-CN" altLang="en-US">
                <a:sym typeface="+mn-ea"/>
              </a:rPr>
              <a:t>Accept a key and a related set of values, merge these values to produce a smaller set of values (usually only one or zero values). </a:t>
            </a:r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8004175" y="3038475"/>
            <a:ext cx="4187825" cy="147764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 b="1">
                <a:sym typeface="+mn-ea"/>
              </a:rPr>
              <a:t>2.</a:t>
            </a:r>
            <a:r>
              <a:rPr lang="zh-CN" altLang="en-US" b="1">
                <a:sym typeface="+mn-ea"/>
              </a:rPr>
              <a:t>MapReduce framework</a:t>
            </a:r>
            <a:r>
              <a:rPr lang="en-US" altLang="zh-CN" b="1">
                <a:sym typeface="+mn-ea"/>
              </a:rPr>
              <a:t>:</a:t>
            </a:r>
            <a:r>
              <a:rPr lang="zh-CN" altLang="en-US" b="1">
                <a:sym typeface="+mn-ea"/>
              </a:rPr>
              <a:t> </a:t>
            </a:r>
            <a:endParaRPr lang="zh-CN" altLang="en-US" b="1">
              <a:sym typeface="+mn-ea"/>
            </a:endParaRPr>
          </a:p>
          <a:p>
            <a:pPr indent="457200"/>
            <a:r>
              <a:rPr lang="en-US" altLang="zh-CN">
                <a:sym typeface="+mn-ea"/>
              </a:rPr>
              <a:t>P</a:t>
            </a:r>
            <a:r>
              <a:rPr lang="zh-CN" altLang="en-US">
                <a:sym typeface="+mn-ea"/>
              </a:rPr>
              <a:t>ass the middle key value pairs generated by the map function with the same values as the inner keys to a reduce function.</a:t>
            </a:r>
            <a:endParaRPr lang="en-US" altLang="zh-CN"/>
          </a:p>
        </p:txBody>
      </p:sp>
      <p:sp>
        <p:nvSpPr>
          <p:cNvPr id="18" name="矩形 17"/>
          <p:cNvSpPr/>
          <p:nvPr>
            <p:custDataLst>
              <p:tags r:id="rId7"/>
            </p:custDataLst>
          </p:nvPr>
        </p:nvSpPr>
        <p:spPr>
          <a:xfrm>
            <a:off x="5610225" y="1892935"/>
            <a:ext cx="2299335" cy="653415"/>
          </a:xfrm>
          <a:prstGeom prst="rect">
            <a:avLst/>
          </a:prstGeom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sym typeface="+mn-ea"/>
              </a:rPr>
              <a:t>HOW MAP-REDUCE DEAL KEY-VALUE</a:t>
            </a:r>
            <a:endParaRPr lang="en-US">
              <a:solidFill>
                <a:schemeClr val="tx1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lt"/>
            </a:endParaRPr>
          </a:p>
        </p:txBody>
      </p:sp>
      <p:sp>
        <p:nvSpPr>
          <p:cNvPr id="19" name="下箭头 18"/>
          <p:cNvSpPr/>
          <p:nvPr/>
        </p:nvSpPr>
        <p:spPr>
          <a:xfrm>
            <a:off x="7851140" y="1892935"/>
            <a:ext cx="254000" cy="4431665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4" name="矩形 23"/>
          <p:cNvSpPr/>
          <p:nvPr>
            <p:custDataLst>
              <p:tags r:id="rId8"/>
            </p:custDataLst>
          </p:nvPr>
        </p:nvSpPr>
        <p:spPr>
          <a:xfrm>
            <a:off x="294640" y="1115060"/>
            <a:ext cx="2299335" cy="778510"/>
          </a:xfrm>
          <a:prstGeom prst="rect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dk1"/>
          </a:fontRef>
        </p:style>
        <p:txBody>
          <a:bodyPr rtlCol="0" anchor="ctr" anchorCtr="0"/>
          <a:p>
            <a:pPr algn="ctr"/>
            <a:r>
              <a:rPr lang="en-US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Multi-Machine</a:t>
            </a:r>
            <a:endParaRPr lang="en-US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  <a:p>
            <a:pPr algn="ctr"/>
            <a:r>
              <a:rPr lang="en-US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Multi-Process</a:t>
            </a:r>
            <a:endParaRPr lang="en-US">
              <a:solidFill>
                <a:schemeClr val="tx1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Part 3: </a:t>
            </a:r>
            <a:r>
              <a:rPr lang="zh-CN" altLang="en-US" sz="3200" dirty="0"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Availability</a:t>
            </a:r>
            <a:r>
              <a:rPr lang="en-US" altLang="zh-CN" sz="3200" dirty="0"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 and </a:t>
            </a:r>
            <a:r>
              <a:rPr lang="en-US" sz="3200" dirty="0"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Robustness- Implementation and Refinements</a:t>
            </a:r>
            <a:endParaRPr lang="en-US" sz="3200" dirty="0">
              <a:latin typeface="Times New Roman" panose="02020603050405020304" charset="0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484B4-D9FB-CC40-86CD-AFBD26B2E985}" type="slidenum">
              <a:rPr lang="en-US" smtClean="0"/>
            </a:fld>
            <a:endParaRPr lang="en-US" dirty="0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51765" y="6524625"/>
            <a:ext cx="1646555" cy="3625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矩形 86"/>
          <p:cNvSpPr/>
          <p:nvPr>
            <p:custDataLst>
              <p:tags r:id="rId1"/>
            </p:custDataLst>
          </p:nvPr>
        </p:nvSpPr>
        <p:spPr>
          <a:xfrm>
            <a:off x="255270" y="1372235"/>
            <a:ext cx="11730355" cy="4147185"/>
          </a:xfrm>
          <a:prstGeom prst="rect">
            <a:avLst/>
          </a:prstGeom>
          <a:noFill/>
          <a:ln w="38100">
            <a:solidFill>
              <a:srgbClr val="1D4F92"/>
            </a:solidFill>
            <a:prstDash val="sysDot"/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 anchorCtr="0"/>
          <a:p>
            <a:pPr lvl="0" indent="457200" algn="l" fontAlgn="auto">
              <a:lnSpc>
                <a:spcPct val="200000"/>
              </a:lnSpc>
              <a:buClrTx/>
              <a:buSzTx/>
              <a:buFontTx/>
            </a:pPr>
            <a:endParaRPr lang="en-US" altLang="zh-CN" sz="2400" b="1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  <a:sym typeface="+mn-lt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charset="0"/>
                <a:ea typeface="宋体" panose="02010600030101010101" pitchFamily="2" charset="-122"/>
              </a:rPr>
              <a:t>3.1. </a:t>
            </a:r>
            <a:r>
              <a:rPr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Implementation: Mechanism and Strategy</a:t>
            </a:r>
            <a:endParaRPr lang="en-US" dirty="0">
              <a:latin typeface="Times New Roman" panose="02020603050405020304" charset="0"/>
              <a:ea typeface="宋体" panose="02010600030101010101" pitchFamily="2" charset="-122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484B4-D9FB-CC40-86CD-AFBD26B2E985}" type="slidenum">
              <a:rPr lang="en-US" smtClean="0">
                <a:latin typeface="Times New Roman" panose="02020603050405020304" charset="0"/>
                <a:cs typeface="Times New Roman" panose="02020603050405020304" charset="0"/>
              </a:rPr>
            </a:fld>
            <a:endParaRPr lang="en-US" dirty="0" smtClean="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51765" y="6524625"/>
            <a:ext cx="1646555" cy="362585"/>
          </a:xfrm>
          <a:prstGeom prst="rect">
            <a:avLst/>
          </a:prstGeom>
        </p:spPr>
      </p:pic>
      <p:sp>
        <p:nvSpPr>
          <p:cNvPr id="15" name="矩形 14"/>
          <p:cNvSpPr/>
          <p:nvPr>
            <p:custDataLst>
              <p:tags r:id="rId4"/>
            </p:custDataLst>
          </p:nvPr>
        </p:nvSpPr>
        <p:spPr>
          <a:xfrm>
            <a:off x="255270" y="889000"/>
            <a:ext cx="2559685" cy="3746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600" b="1" u="sng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 Problem</a:t>
            </a:r>
            <a:r>
              <a:rPr lang="en-US" altLang="zh-CN" sz="1600" b="1" u="sng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-Solution </a:t>
            </a:r>
            <a:r>
              <a:rPr lang="zh-CN" altLang="en-US" sz="1600" b="1" u="sng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mode </a:t>
            </a:r>
            <a:endParaRPr lang="zh-CN" altLang="en-US" sz="1600" b="1" u="sng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30" name="矩形 29"/>
          <p:cNvSpPr/>
          <p:nvPr>
            <p:custDataLst>
              <p:tags r:id="rId5"/>
            </p:custDataLst>
          </p:nvPr>
        </p:nvSpPr>
        <p:spPr>
          <a:xfrm>
            <a:off x="331470" y="4567555"/>
            <a:ext cx="11443970" cy="909320"/>
          </a:xfrm>
          <a:prstGeom prst="rect">
            <a:avLst/>
          </a:prstGeom>
          <a:ln w="19050">
            <a:solidFill>
              <a:srgbClr val="035CAC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sp>
        <p:nvSpPr>
          <p:cNvPr id="36" name="矩形 35"/>
          <p:cNvSpPr/>
          <p:nvPr>
            <p:custDataLst>
              <p:tags r:id="rId6"/>
            </p:custDataLst>
          </p:nvPr>
        </p:nvSpPr>
        <p:spPr>
          <a:xfrm>
            <a:off x="255270" y="5581015"/>
            <a:ext cx="11730355" cy="850900"/>
          </a:xfrm>
          <a:prstGeom prst="rect">
            <a:avLst/>
          </a:prstGeom>
          <a:noFill/>
          <a:ln w="38100">
            <a:solidFill>
              <a:srgbClr val="AA7900"/>
            </a:solidFill>
            <a:prstDash val="sysDot"/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 anchorCtr="0"/>
          <a:p>
            <a:pPr lvl="0" indent="457200" algn="l" fontAlgn="auto">
              <a:lnSpc>
                <a:spcPct val="200000"/>
              </a:lnSpc>
              <a:buClrTx/>
              <a:buSzTx/>
              <a:buFontTx/>
            </a:pPr>
            <a:endParaRPr lang="en-US" altLang="zh-CN" sz="2400" b="1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  <a:sym typeface="+mn-lt"/>
            </a:endParaRPr>
          </a:p>
        </p:txBody>
      </p:sp>
      <p:sp>
        <p:nvSpPr>
          <p:cNvPr id="45" name="矩形 44"/>
          <p:cNvSpPr/>
          <p:nvPr>
            <p:custDataLst>
              <p:tags r:id="rId7"/>
            </p:custDataLst>
          </p:nvPr>
        </p:nvSpPr>
        <p:spPr>
          <a:xfrm>
            <a:off x="2991485" y="889000"/>
            <a:ext cx="3513455" cy="364490"/>
          </a:xfrm>
          <a:prstGeom prst="rect">
            <a:avLst/>
          </a:prstGeom>
          <a:ln w="19050">
            <a:solidFill>
              <a:srgbClr val="035CAC"/>
            </a:solidFill>
            <a:prstDash val="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b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M</a:t>
            </a:r>
            <a:r>
              <a:rPr lang="zh-CN" b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echanism</a:t>
            </a:r>
            <a:r>
              <a:rPr lang="en-US" altLang="zh-CN" b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: What is the solution?</a:t>
            </a:r>
            <a:endParaRPr lang="en-US" altLang="zh-CN" b="1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grpSp>
        <p:nvGrpSpPr>
          <p:cNvPr id="81" name="组合 80"/>
          <p:cNvGrpSpPr/>
          <p:nvPr/>
        </p:nvGrpSpPr>
        <p:grpSpPr>
          <a:xfrm>
            <a:off x="331470" y="3091815"/>
            <a:ext cx="11443970" cy="1441450"/>
            <a:chOff x="522" y="4025"/>
            <a:chExt cx="18022" cy="2270"/>
          </a:xfrm>
        </p:grpSpPr>
        <p:sp>
          <p:nvSpPr>
            <p:cNvPr id="66" name="右箭头 65"/>
            <p:cNvSpPr/>
            <p:nvPr/>
          </p:nvSpPr>
          <p:spPr>
            <a:xfrm>
              <a:off x="9586" y="4332"/>
              <a:ext cx="8816" cy="310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1" name="右箭头 60"/>
            <p:cNvSpPr/>
            <p:nvPr/>
          </p:nvSpPr>
          <p:spPr>
            <a:xfrm>
              <a:off x="4798" y="5686"/>
              <a:ext cx="13628" cy="310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0" name="右箭头 59"/>
            <p:cNvSpPr/>
            <p:nvPr/>
          </p:nvSpPr>
          <p:spPr>
            <a:xfrm>
              <a:off x="4798" y="4996"/>
              <a:ext cx="13639" cy="310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4" name="矩形 13"/>
            <p:cNvSpPr/>
            <p:nvPr>
              <p:custDataLst>
                <p:tags r:id="rId8"/>
              </p:custDataLst>
            </p:nvPr>
          </p:nvSpPr>
          <p:spPr>
            <a:xfrm>
              <a:off x="522" y="4025"/>
              <a:ext cx="18022" cy="2271"/>
            </a:xfrm>
            <a:prstGeom prst="rect">
              <a:avLst/>
            </a:prstGeom>
            <a:ln w="19050">
              <a:solidFill>
                <a:srgbClr val="035CAC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endParaRPr>
            </a:p>
          </p:txBody>
        </p:sp>
        <p:sp>
          <p:nvSpPr>
            <p:cNvPr id="18" name="矩形 17"/>
            <p:cNvSpPr/>
            <p:nvPr>
              <p:custDataLst>
                <p:tags r:id="rId9"/>
              </p:custDataLst>
            </p:nvPr>
          </p:nvSpPr>
          <p:spPr>
            <a:xfrm>
              <a:off x="670" y="4844"/>
              <a:ext cx="4128" cy="637"/>
            </a:xfrm>
            <a:prstGeom prst="rect">
              <a:avLst/>
            </a:prstGeom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zh-CN" altLang="en-US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</a:rPr>
                <a:t>Worker Failure</a:t>
              </a:r>
              <a:endParaRPr lang="zh-CN" altLang="en-US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endParaRPr>
            </a:p>
          </p:txBody>
        </p:sp>
        <p:sp>
          <p:nvSpPr>
            <p:cNvPr id="19" name="矩形 18"/>
            <p:cNvSpPr/>
            <p:nvPr>
              <p:custDataLst>
                <p:tags r:id="rId10"/>
              </p:custDataLst>
            </p:nvPr>
          </p:nvSpPr>
          <p:spPr>
            <a:xfrm>
              <a:off x="670" y="5529"/>
              <a:ext cx="4128" cy="637"/>
            </a:xfrm>
            <a:prstGeom prst="rect">
              <a:avLst/>
            </a:prstGeom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zh-CN" altLang="en-US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</a:rPr>
                <a:t>Master Failure</a:t>
              </a:r>
              <a:endParaRPr lang="zh-CN" altLang="en-US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endParaRPr>
            </a:p>
          </p:txBody>
        </p:sp>
        <p:sp>
          <p:nvSpPr>
            <p:cNvPr id="24" name="矩形 23"/>
            <p:cNvSpPr/>
            <p:nvPr>
              <p:custDataLst>
                <p:tags r:id="rId11"/>
              </p:custDataLst>
            </p:nvPr>
          </p:nvSpPr>
          <p:spPr>
            <a:xfrm>
              <a:off x="3694" y="4121"/>
              <a:ext cx="5906" cy="624"/>
            </a:xfrm>
            <a:prstGeom prst="rect">
              <a:avLst/>
            </a:prstGeom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zh-CN" altLang="en-US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</a:rPr>
                <a:t>Semantics in the Presence of Failures</a:t>
              </a:r>
              <a:endParaRPr lang="zh-CN" altLang="en-US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endParaRPr>
            </a:p>
          </p:txBody>
        </p:sp>
        <p:sp>
          <p:nvSpPr>
            <p:cNvPr id="35" name="矩形 34"/>
            <p:cNvSpPr/>
            <p:nvPr>
              <p:custDataLst>
                <p:tags r:id="rId12"/>
              </p:custDataLst>
            </p:nvPr>
          </p:nvSpPr>
          <p:spPr>
            <a:xfrm>
              <a:off x="5046" y="4847"/>
              <a:ext cx="8150" cy="63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</a:rPr>
                <a:t>M</a:t>
              </a:r>
              <a:r>
                <a:rPr lang="zh-CN" altLang="en-US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</a:rPr>
                <a:t>aster marks the worker as failed</a:t>
              </a:r>
              <a:r>
                <a:rPr lang="en-US" altLang="zh-CN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</a:rPr>
                <a:t> and </a:t>
              </a:r>
              <a:r>
                <a:rPr lang="zh-CN" altLang="en-US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</a:rPr>
                <a:t>reset</a:t>
              </a:r>
              <a:r>
                <a:rPr lang="en-US" altLang="zh-CN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</a:rPr>
                <a:t> </a:t>
              </a:r>
              <a:r>
                <a:rPr lang="zh-CN" altLang="en-US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</a:rPr>
                <a:t>idle state</a:t>
              </a:r>
              <a:endParaRPr lang="zh-CN" altLang="en-US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endParaRPr>
            </a:p>
          </p:txBody>
        </p:sp>
        <p:sp>
          <p:nvSpPr>
            <p:cNvPr id="53" name="矩形 52"/>
            <p:cNvSpPr/>
            <p:nvPr>
              <p:custDataLst>
                <p:tags r:id="rId13"/>
              </p:custDataLst>
            </p:nvPr>
          </p:nvSpPr>
          <p:spPr>
            <a:xfrm>
              <a:off x="13337" y="4844"/>
              <a:ext cx="2392" cy="63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</a:rPr>
                <a:t>R</a:t>
              </a:r>
              <a:r>
                <a:rPr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</a:rPr>
                <a:t>escheduling</a:t>
              </a:r>
              <a:endParaRPr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endParaRPr>
            </a:p>
          </p:txBody>
        </p:sp>
        <p:sp>
          <p:nvSpPr>
            <p:cNvPr id="54" name="矩形 53"/>
            <p:cNvSpPr/>
            <p:nvPr>
              <p:custDataLst>
                <p:tags r:id="rId14"/>
              </p:custDataLst>
            </p:nvPr>
          </p:nvSpPr>
          <p:spPr>
            <a:xfrm>
              <a:off x="15834" y="4847"/>
              <a:ext cx="2392" cy="63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</a:rPr>
                <a:t>Message</a:t>
              </a:r>
              <a:endParaRPr lang="en-US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816" y="4189"/>
              <a:ext cx="2333" cy="53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/>
              <a:r>
                <a:rPr lang="zh-CN" altLang="en-US" sz="1600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Fault Tolerance</a:t>
              </a:r>
              <a:endParaRPr lang="zh-CN" altLang="en-US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endParaRPr>
            </a:p>
          </p:txBody>
        </p:sp>
        <p:sp>
          <p:nvSpPr>
            <p:cNvPr id="57" name="矩形 56"/>
            <p:cNvSpPr/>
            <p:nvPr>
              <p:custDataLst>
                <p:tags r:id="rId15"/>
              </p:custDataLst>
            </p:nvPr>
          </p:nvSpPr>
          <p:spPr>
            <a:xfrm>
              <a:off x="5046" y="5527"/>
              <a:ext cx="10652" cy="63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sz="1600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</a:rPr>
                <a:t>W</a:t>
              </a:r>
              <a:r>
                <a:rPr sz="1600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</a:rPr>
                <a:t>rite periodic checkpoints</a:t>
              </a:r>
              <a:r>
                <a:rPr lang="en-US" sz="1600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</a:rPr>
                <a:t> </a:t>
              </a:r>
              <a:r>
                <a:rPr sz="1600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</a:rPr>
                <a:t>of the master </a:t>
              </a:r>
              <a:r>
                <a:rPr lang="en-US" sz="1600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</a:rPr>
                <a:t>DS? Single master, failure unlikely</a:t>
              </a:r>
              <a:endParaRPr lang="en-US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endParaRPr>
            </a:p>
          </p:txBody>
        </p:sp>
        <p:sp>
          <p:nvSpPr>
            <p:cNvPr id="58" name="矩形 57"/>
            <p:cNvSpPr/>
            <p:nvPr>
              <p:custDataLst>
                <p:tags r:id="rId16"/>
              </p:custDataLst>
            </p:nvPr>
          </p:nvSpPr>
          <p:spPr>
            <a:xfrm>
              <a:off x="15833" y="5534"/>
              <a:ext cx="2393" cy="63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</a:rPr>
                <a:t>A</a:t>
              </a:r>
              <a:r>
                <a:rPr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</a:rPr>
                <a:t>borts</a:t>
              </a:r>
              <a:endParaRPr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endParaRPr>
            </a:p>
          </p:txBody>
        </p:sp>
        <p:sp>
          <p:nvSpPr>
            <p:cNvPr id="64" name="矩形 63"/>
            <p:cNvSpPr/>
            <p:nvPr>
              <p:custDataLst>
                <p:tags r:id="rId17"/>
              </p:custDataLst>
            </p:nvPr>
          </p:nvSpPr>
          <p:spPr>
            <a:xfrm>
              <a:off x="9821" y="4137"/>
              <a:ext cx="8403" cy="63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</a:rPr>
                <a:t>Atomic</a:t>
              </a:r>
              <a:r>
                <a:rPr lang="en-US" altLang="zh-CN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</a:rPr>
                <a:t>: </a:t>
              </a:r>
              <a:r>
                <a:rPr lang="zh-CN" altLang="en-US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</a:rPr>
                <a:t>Complete, </a:t>
              </a:r>
              <a:r>
                <a:rPr lang="en-US" altLang="zh-CN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</a:rPr>
                <a:t>U</a:t>
              </a:r>
              <a:r>
                <a:rPr lang="zh-CN" altLang="en-US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</a:rPr>
                <a:t>nique</a:t>
              </a:r>
              <a:r>
                <a:rPr lang="en-US" altLang="zh-CN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</a:rPr>
                <a:t> -&gt; Transparent as SeqExc</a:t>
              </a:r>
              <a:endParaRPr lang="zh-CN" altLang="en-US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endParaRPr>
            </a:p>
          </p:txBody>
        </p:sp>
      </p:grpSp>
      <p:sp>
        <p:nvSpPr>
          <p:cNvPr id="76" name="矩形 75"/>
          <p:cNvSpPr/>
          <p:nvPr>
            <p:custDataLst>
              <p:tags r:id="rId18"/>
            </p:custDataLst>
          </p:nvPr>
        </p:nvSpPr>
        <p:spPr>
          <a:xfrm>
            <a:off x="2361565" y="4613910"/>
            <a:ext cx="9338945" cy="3886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Locality Schedul</a:t>
            </a:r>
            <a:r>
              <a: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e: </a:t>
            </a:r>
            <a:r>
              <a: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M</a:t>
            </a:r>
            <a:r>
              <a: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ap</a:t>
            </a:r>
            <a:r>
              <a: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 </a:t>
            </a:r>
            <a:r>
              <a: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task on</a:t>
            </a:r>
            <a:r>
              <a: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/around</a:t>
            </a:r>
            <a:r>
              <a: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 machine that contains a replica of the corresponding input data</a:t>
            </a:r>
            <a:endParaRPr lang="en-US" altLang="zh-CN" sz="160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79" name="矩形 78"/>
          <p:cNvSpPr/>
          <p:nvPr>
            <p:custDataLst>
              <p:tags r:id="rId19"/>
            </p:custDataLst>
          </p:nvPr>
        </p:nvSpPr>
        <p:spPr>
          <a:xfrm>
            <a:off x="331470" y="5697855"/>
            <a:ext cx="11443335" cy="648335"/>
          </a:xfrm>
          <a:prstGeom prst="rect">
            <a:avLst/>
          </a:prstGeom>
          <a:ln w="19050">
            <a:solidFill>
              <a:srgbClr val="AA79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grpSp>
        <p:nvGrpSpPr>
          <p:cNvPr id="90" name="组合 89"/>
          <p:cNvGrpSpPr/>
          <p:nvPr/>
        </p:nvGrpSpPr>
        <p:grpSpPr>
          <a:xfrm>
            <a:off x="330835" y="1456055"/>
            <a:ext cx="11422380" cy="1577340"/>
            <a:chOff x="521" y="2293"/>
            <a:chExt cx="17988" cy="2484"/>
          </a:xfrm>
        </p:grpSpPr>
        <p:sp>
          <p:nvSpPr>
            <p:cNvPr id="86" name="右箭头 85"/>
            <p:cNvSpPr/>
            <p:nvPr>
              <p:custDataLst>
                <p:tags r:id="rId20"/>
              </p:custDataLst>
            </p:nvPr>
          </p:nvSpPr>
          <p:spPr>
            <a:xfrm>
              <a:off x="6534" y="4220"/>
              <a:ext cx="11869" cy="310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>
              <p:custDataLst>
                <p:tags r:id="rId21"/>
              </p:custDataLst>
            </p:nvPr>
          </p:nvSpPr>
          <p:spPr>
            <a:xfrm>
              <a:off x="521" y="2293"/>
              <a:ext cx="17989" cy="2485"/>
            </a:xfrm>
            <a:prstGeom prst="rect">
              <a:avLst/>
            </a:prstGeom>
            <a:ln w="19050">
              <a:solidFill>
                <a:srgbClr val="035CAC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en-US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endParaRPr>
            </a:p>
          </p:txBody>
        </p:sp>
        <p:sp>
          <p:nvSpPr>
            <p:cNvPr id="13" name="矩形 12"/>
            <p:cNvSpPr/>
            <p:nvPr>
              <p:custDataLst>
                <p:tags r:id="rId22"/>
              </p:custDataLst>
            </p:nvPr>
          </p:nvSpPr>
          <p:spPr>
            <a:xfrm>
              <a:off x="2609" y="2465"/>
              <a:ext cx="6320" cy="530"/>
            </a:xfrm>
            <a:prstGeom prst="rect">
              <a:avLst/>
            </a:prstGeom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zh-CN" altLang="en-US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</a:rPr>
                <a:t>Master Data Structures</a:t>
              </a:r>
              <a:endParaRPr lang="zh-CN" altLang="en-US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endParaRPr>
            </a:p>
          </p:txBody>
        </p:sp>
        <p:sp>
          <p:nvSpPr>
            <p:cNvPr id="48" name="矩形 47"/>
            <p:cNvSpPr/>
            <p:nvPr>
              <p:custDataLst>
                <p:tags r:id="rId23"/>
              </p:custDataLst>
            </p:nvPr>
          </p:nvSpPr>
          <p:spPr>
            <a:xfrm>
              <a:off x="9134" y="3269"/>
              <a:ext cx="9140" cy="581"/>
            </a:xfrm>
            <a:prstGeom prst="rect">
              <a:avLst/>
            </a:prstGeom>
          </p:spPr>
          <p:style>
            <a:lnRef idx="0">
              <a:srgbClr val="FFFFFF"/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b="1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I</a:t>
              </a:r>
              <a:r>
                <a:rPr lang="zh-CN" altLang="en-US" b="1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dentity</a:t>
              </a:r>
              <a:r>
                <a:rPr lang="zh-CN" altLang="en-US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 of the worker machine(for non-idle tasks).</a:t>
              </a:r>
              <a:endParaRPr lang="zh-CN" altLang="en-US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endParaRPr>
            </a:p>
          </p:txBody>
        </p:sp>
        <p:sp>
          <p:nvSpPr>
            <p:cNvPr id="50" name="文本框 49"/>
            <p:cNvSpPr txBox="1"/>
            <p:nvPr/>
          </p:nvSpPr>
          <p:spPr>
            <a:xfrm>
              <a:off x="9134" y="2456"/>
              <a:ext cx="9140" cy="542"/>
            </a:xfrm>
            <a:prstGeom prst="rect">
              <a:avLst/>
            </a:prstGeom>
          </p:spPr>
          <p:style>
            <a:lnRef idx="0">
              <a:srgbClr val="FFFFFF"/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wrap="square" rtlCol="0" anchor="t">
              <a:noAutofit/>
            </a:bodyPr>
            <a:p>
              <a:pPr algn="ctr"/>
              <a:r>
                <a:rPr lang="en-US" altLang="zh-CN" b="1">
                  <a:latin typeface="Times New Roman" panose="02020603050405020304" charset="0"/>
                  <a:cs typeface="Times New Roman" panose="02020603050405020304" charset="0"/>
                </a:rPr>
                <a:t>L</a:t>
              </a:r>
              <a:r>
                <a:rPr lang="zh-CN" altLang="en-US" b="1">
                  <a:latin typeface="Times New Roman" panose="02020603050405020304" charset="0"/>
                  <a:cs typeface="Times New Roman" panose="02020603050405020304" charset="0"/>
                </a:rPr>
                <a:t>ocations and </a:t>
              </a:r>
              <a:r>
                <a:rPr lang="en-US" altLang="zh-CN" b="1">
                  <a:latin typeface="Times New Roman" panose="02020603050405020304" charset="0"/>
                  <a:cs typeface="Times New Roman" panose="02020603050405020304" charset="0"/>
                </a:rPr>
                <a:t>S</a:t>
              </a:r>
              <a:r>
                <a:rPr lang="zh-CN" altLang="en-US" b="1">
                  <a:latin typeface="Times New Roman" panose="02020603050405020304" charset="0"/>
                  <a:cs typeface="Times New Roman" panose="02020603050405020304" charset="0"/>
                </a:rPr>
                <a:t>izes</a:t>
              </a:r>
              <a:r>
                <a:rPr lang="zh-CN" altLang="en-US">
                  <a:latin typeface="Times New Roman" panose="02020603050405020304" charset="0"/>
                  <a:cs typeface="Times New Roman" panose="02020603050405020304" charset="0"/>
                </a:rPr>
                <a:t> of the R intermediate file regions</a:t>
              </a:r>
              <a:endParaRPr lang="zh-CN" altLang="en-US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55" name="文本框 54"/>
            <p:cNvSpPr txBox="1"/>
            <p:nvPr/>
          </p:nvSpPr>
          <p:spPr>
            <a:xfrm>
              <a:off x="864" y="2849"/>
              <a:ext cx="1343" cy="53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/>
              <a:r>
                <a:rPr lang="en-US" sz="1600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Control</a:t>
              </a:r>
              <a:endParaRPr lang="en-US" altLang="en-US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endParaRPr>
            </a:p>
          </p:txBody>
        </p:sp>
        <p:sp>
          <p:nvSpPr>
            <p:cNvPr id="67" name="矩形 66"/>
            <p:cNvSpPr/>
            <p:nvPr>
              <p:custDataLst>
                <p:tags r:id="rId24"/>
              </p:custDataLst>
            </p:nvPr>
          </p:nvSpPr>
          <p:spPr>
            <a:xfrm>
              <a:off x="2609" y="3270"/>
              <a:ext cx="6320" cy="580"/>
            </a:xfrm>
            <a:prstGeom prst="rect">
              <a:avLst/>
            </a:prstGeom>
          </p:spPr>
          <p:style>
            <a:lnRef idx="0">
              <a:srgbClr val="FFFFFF"/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b="1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</a:rPr>
                <a:t>S</a:t>
              </a:r>
              <a:r>
                <a:rPr lang="zh-CN" altLang="en-US" b="1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</a:rPr>
                <a:t>tate</a:t>
              </a:r>
              <a:r>
                <a:rPr lang="zh-CN" altLang="en-US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</a:rPr>
                <a:t> (idle, in-progress,or completed)</a:t>
              </a:r>
              <a:endParaRPr lang="zh-CN" altLang="en-US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endParaRPr>
            </a:p>
          </p:txBody>
        </p:sp>
        <p:cxnSp>
          <p:nvCxnSpPr>
            <p:cNvPr id="69" name="直接箭头连接符 68"/>
            <p:cNvCxnSpPr>
              <a:stCxn id="13" idx="3"/>
              <a:endCxn id="50" idx="1"/>
            </p:cNvCxnSpPr>
            <p:nvPr/>
          </p:nvCxnSpPr>
          <p:spPr>
            <a:xfrm flipV="1">
              <a:off x="8929" y="2727"/>
              <a:ext cx="205" cy="3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70" name="直接箭头连接符 69"/>
            <p:cNvCxnSpPr>
              <a:stCxn id="13" idx="2"/>
              <a:endCxn id="67" idx="0"/>
            </p:cNvCxnSpPr>
            <p:nvPr/>
          </p:nvCxnSpPr>
          <p:spPr>
            <a:xfrm>
              <a:off x="5769" y="2995"/>
              <a:ext cx="0" cy="27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71" name="直接箭头连接符 70"/>
            <p:cNvCxnSpPr/>
            <p:nvPr/>
          </p:nvCxnSpPr>
          <p:spPr>
            <a:xfrm>
              <a:off x="8922" y="3004"/>
              <a:ext cx="212" cy="266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82" name="矩形 81"/>
            <p:cNvSpPr/>
            <p:nvPr>
              <p:custDataLst>
                <p:tags r:id="rId25"/>
              </p:custDataLst>
            </p:nvPr>
          </p:nvSpPr>
          <p:spPr>
            <a:xfrm>
              <a:off x="864" y="4064"/>
              <a:ext cx="5670" cy="580"/>
            </a:xfrm>
            <a:prstGeom prst="rect">
              <a:avLst/>
            </a:prstGeom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zh-CN" altLang="en-US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</a:rPr>
                <a:t>Master </a:t>
              </a:r>
              <a:r>
                <a:rPr lang="en-US" altLang="zh-CN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</a:rPr>
                <a:t>Message Management</a:t>
              </a:r>
              <a:endParaRPr lang="en-US" altLang="zh-CN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endParaRPr>
            </a:p>
          </p:txBody>
        </p:sp>
        <p:sp>
          <p:nvSpPr>
            <p:cNvPr id="84" name="矩形 83"/>
            <p:cNvSpPr/>
            <p:nvPr>
              <p:custDataLst>
                <p:tags r:id="rId26"/>
              </p:custDataLst>
            </p:nvPr>
          </p:nvSpPr>
          <p:spPr>
            <a:xfrm>
              <a:off x="6739" y="4064"/>
              <a:ext cx="3906" cy="580"/>
            </a:xfrm>
            <a:prstGeom prst="rect">
              <a:avLst/>
            </a:prstGeom>
          </p:spPr>
          <p:style>
            <a:lnRef idx="0">
              <a:srgbClr val="FFFFFF"/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</a:rPr>
                <a:t>HTTP</a:t>
              </a:r>
              <a:r>
                <a:rPr lang="en-US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</a:rPr>
                <a:t> status pages</a:t>
              </a:r>
              <a:endParaRPr lang="en-US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endParaRPr>
            </a:p>
          </p:txBody>
        </p:sp>
        <p:sp>
          <p:nvSpPr>
            <p:cNvPr id="85" name="矩形 84"/>
            <p:cNvSpPr/>
            <p:nvPr>
              <p:custDataLst>
                <p:tags r:id="rId27"/>
              </p:custDataLst>
            </p:nvPr>
          </p:nvSpPr>
          <p:spPr>
            <a:xfrm>
              <a:off x="10850" y="4064"/>
              <a:ext cx="3906" cy="580"/>
            </a:xfrm>
            <a:prstGeom prst="rect">
              <a:avLst/>
            </a:prstGeom>
          </p:spPr>
          <p:style>
            <a:lnRef idx="0">
              <a:srgbClr val="FFFFFF"/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State transition message</a:t>
              </a:r>
              <a:endParaRPr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endParaRPr>
            </a:p>
          </p:txBody>
        </p:sp>
        <p:sp>
          <p:nvSpPr>
            <p:cNvPr id="88" name="矩形 87"/>
            <p:cNvSpPr/>
            <p:nvPr>
              <p:custDataLst>
                <p:tags r:id="rId28"/>
              </p:custDataLst>
            </p:nvPr>
          </p:nvSpPr>
          <p:spPr>
            <a:xfrm>
              <a:off x="14882" y="4063"/>
              <a:ext cx="3343" cy="580"/>
            </a:xfrm>
            <a:prstGeom prst="rect">
              <a:avLst/>
            </a:prstGeom>
          </p:spPr>
          <p:style>
            <a:lnRef idx="0">
              <a:srgbClr val="FFFFFF"/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Error message</a:t>
              </a:r>
              <a:endParaRPr lang="en-US" altLang="zh-CN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endParaRPr>
            </a:p>
          </p:txBody>
        </p:sp>
      </p:grpSp>
      <p:sp>
        <p:nvSpPr>
          <p:cNvPr id="91" name="文本框 90"/>
          <p:cNvSpPr txBox="1"/>
          <p:nvPr/>
        </p:nvSpPr>
        <p:spPr>
          <a:xfrm>
            <a:off x="425450" y="4613910"/>
            <a:ext cx="184277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zh-CN">
                <a:latin typeface="Times New Roman" panose="02020603050405020304" charset="0"/>
                <a:cs typeface="Times New Roman" panose="02020603050405020304" charset="0"/>
                <a:sym typeface="+mn-ea"/>
              </a:rPr>
              <a:t>S</a:t>
            </a:r>
            <a:r>
              <a:rPr lang="zh-CN" altLang="en-US">
                <a:latin typeface="Times New Roman" panose="02020603050405020304" charset="0"/>
                <a:cs typeface="Times New Roman" panose="02020603050405020304" charset="0"/>
                <a:sym typeface="+mn-ea"/>
              </a:rPr>
              <a:t>chedul</a:t>
            </a:r>
            <a:r>
              <a:rPr lang="en-US" altLang="zh-CN">
                <a:latin typeface="Times New Roman" panose="02020603050405020304" charset="0"/>
                <a:cs typeface="Times New Roman" panose="02020603050405020304" charset="0"/>
                <a:sym typeface="+mn-ea"/>
              </a:rPr>
              <a:t>e</a:t>
            </a:r>
            <a:endParaRPr lang="zh-CN" altLang="en-US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92" name="文本框 91"/>
          <p:cNvSpPr txBox="1"/>
          <p:nvPr/>
        </p:nvSpPr>
        <p:spPr>
          <a:xfrm>
            <a:off x="425450" y="5811520"/>
            <a:ext cx="26854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latin typeface="Times New Roman" panose="02020603050405020304" charset="0"/>
                <a:cs typeface="Times New Roman" panose="02020603050405020304" charset="0"/>
              </a:rPr>
              <a:t>Task Granularity</a:t>
            </a:r>
            <a:r>
              <a:rPr lang="en-US" altLang="zh-CN">
                <a:latin typeface="Times New Roman" panose="02020603050405020304" charset="0"/>
                <a:cs typeface="Times New Roman" panose="02020603050405020304" charset="0"/>
              </a:rPr>
              <a:t> Strategy</a:t>
            </a:r>
            <a:endParaRPr lang="en-US" altLang="zh-CN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94" name="矩形 93"/>
          <p:cNvSpPr/>
          <p:nvPr>
            <p:custDataLst>
              <p:tags r:id="rId29"/>
            </p:custDataLst>
          </p:nvPr>
        </p:nvSpPr>
        <p:spPr>
          <a:xfrm>
            <a:off x="2990850" y="5758180"/>
            <a:ext cx="6341110" cy="541020"/>
          </a:xfrm>
          <a:prstGeom prst="rect">
            <a:avLst/>
          </a:prstGeom>
          <a:solidFill>
            <a:srgbClr val="AA7900"/>
          </a:solidFill>
          <a:ln>
            <a:solidFill>
              <a:srgbClr val="D7A8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M</a:t>
            </a:r>
            <a:r>
              <a:rPr lang="en-US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: Divided with </a:t>
            </a:r>
            <a:r>
              <a:rPr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16 MB to 64 MB </a:t>
            </a:r>
            <a:r>
              <a:rPr lang="en-US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per </a:t>
            </a:r>
            <a:r>
              <a:rPr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input data</a:t>
            </a:r>
            <a:r>
              <a:rPr lang="en-US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</a:t>
            </a:r>
            <a:r>
              <a:rPr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(</a:t>
            </a:r>
            <a:r>
              <a:rPr lang="en-US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for </a:t>
            </a:r>
            <a:r>
              <a:rPr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locality optimization)</a:t>
            </a:r>
            <a:endParaRPr sz="160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algn="ctr"/>
            <a:r>
              <a:rPr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R</a:t>
            </a:r>
            <a:r>
              <a:rPr lang="en-US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: </a:t>
            </a:r>
            <a:r>
              <a:rPr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small multiple of the number of worker machines</a:t>
            </a:r>
            <a:r>
              <a:rPr lang="en-US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expected(By User)</a:t>
            </a:r>
            <a:endParaRPr lang="en-US" sz="160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sp>
        <p:nvSpPr>
          <p:cNvPr id="95" name="矩形 94"/>
          <p:cNvSpPr/>
          <p:nvPr>
            <p:custDataLst>
              <p:tags r:id="rId30"/>
            </p:custDataLst>
          </p:nvPr>
        </p:nvSpPr>
        <p:spPr>
          <a:xfrm>
            <a:off x="6612890" y="889000"/>
            <a:ext cx="5328285" cy="364490"/>
          </a:xfrm>
          <a:prstGeom prst="rect">
            <a:avLst/>
          </a:prstGeom>
          <a:ln w="19050">
            <a:solidFill>
              <a:srgbClr val="D7A800"/>
            </a:solidFill>
            <a:prstDash val="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b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 </a:t>
            </a:r>
            <a:r>
              <a:rPr lang="en-US" altLang="zh-CN" b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(Choose) </a:t>
            </a:r>
            <a:r>
              <a:rPr lang="en-US" altLang="zh-CN" b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Strategy:How to implement the solution? </a:t>
            </a:r>
            <a:endParaRPr lang="en-US" altLang="zh-CN" b="1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sp>
        <p:nvSpPr>
          <p:cNvPr id="96" name="矩形 95"/>
          <p:cNvSpPr/>
          <p:nvPr>
            <p:custDataLst>
              <p:tags r:id="rId31"/>
            </p:custDataLst>
          </p:nvPr>
        </p:nvSpPr>
        <p:spPr>
          <a:xfrm>
            <a:off x="9369425" y="5758180"/>
            <a:ext cx="2315845" cy="541020"/>
          </a:xfrm>
          <a:prstGeom prst="rect">
            <a:avLst/>
          </a:prstGeom>
          <a:solidFill>
            <a:srgbClr val="AA7900"/>
          </a:solidFill>
          <a:ln>
            <a:solidFill>
              <a:srgbClr val="D7A8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M = 200, 000</a:t>
            </a:r>
            <a:r>
              <a:rPr lang="en-US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;</a:t>
            </a:r>
            <a:r>
              <a:rPr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R = 5, 000, </a:t>
            </a:r>
            <a:endParaRPr sz="160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algn="ctr"/>
            <a:r>
              <a:rPr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2,000 worker machines.</a:t>
            </a:r>
            <a:endParaRPr sz="160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sp>
        <p:nvSpPr>
          <p:cNvPr id="97" name="矩形 96"/>
          <p:cNvSpPr/>
          <p:nvPr>
            <p:custDataLst>
              <p:tags r:id="rId32"/>
            </p:custDataLst>
          </p:nvPr>
        </p:nvSpPr>
        <p:spPr>
          <a:xfrm>
            <a:off x="425450" y="5050155"/>
            <a:ext cx="11274425" cy="3886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Backup Task</a:t>
            </a:r>
            <a:r>
              <a: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 Schedule: Close </a:t>
            </a:r>
            <a:r>
              <a:rPr lang="zh-CN" altLang="en-US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to completion, backup </a:t>
            </a:r>
            <a:r>
              <a: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for</a:t>
            </a:r>
            <a:r>
              <a:rPr lang="zh-CN" altLang="en-US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 remaining in-progress tasks</a:t>
            </a:r>
            <a:r>
              <a: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(May Be Straggler) (also m</a:t>
            </a:r>
            <a:r>
              <a:rPr lang="zh-CN" altLang="en-US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arked</a:t>
            </a:r>
            <a:r>
              <a: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 </a:t>
            </a:r>
            <a:r>
              <a:rPr lang="zh-CN" altLang="en-US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as completed</a:t>
            </a:r>
            <a:r>
              <a: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)</a:t>
            </a:r>
            <a:endParaRPr lang="en-US" altLang="zh-CN" sz="160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charset="0"/>
                <a:ea typeface="宋体" panose="02010600030101010101" pitchFamily="2" charset="-122"/>
              </a:rPr>
              <a:t>3.2. </a:t>
            </a:r>
            <a:r>
              <a:rPr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Refinements:</a:t>
            </a:r>
            <a:endParaRPr lang="en-US" dirty="0">
              <a:latin typeface="Times New Roman" panose="02020603050405020304" charset="0"/>
              <a:ea typeface="宋体" panose="02010600030101010101" pitchFamily="2" charset="-122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484B4-D9FB-CC40-86CD-AFBD26B2E985}" type="slidenum">
              <a:rPr lang="en-US" smtClean="0">
                <a:latin typeface="Times New Roman" panose="02020603050405020304" charset="0"/>
                <a:cs typeface="Times New Roman" panose="02020603050405020304" charset="0"/>
              </a:rPr>
            </a:fld>
            <a:endParaRPr lang="en-US" dirty="0" smtClean="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51765" y="6524625"/>
            <a:ext cx="1646555" cy="362585"/>
          </a:xfrm>
          <a:prstGeom prst="rect">
            <a:avLst/>
          </a:prstGeom>
        </p:spPr>
      </p:pic>
      <p:sp>
        <p:nvSpPr>
          <p:cNvPr id="15" name="矩形 14"/>
          <p:cNvSpPr/>
          <p:nvPr>
            <p:custDataLst>
              <p:tags r:id="rId3"/>
            </p:custDataLst>
          </p:nvPr>
        </p:nvSpPr>
        <p:spPr>
          <a:xfrm>
            <a:off x="168275" y="934085"/>
            <a:ext cx="2559685" cy="4864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600" b="1" u="sng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Availability optimization</a:t>
            </a:r>
            <a:endParaRPr lang="zh-CN" altLang="en-US" sz="1600" b="1" u="sng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13" name="矩形 12"/>
          <p:cNvSpPr/>
          <p:nvPr>
            <p:custDataLst>
              <p:tags r:id="rId4"/>
            </p:custDataLst>
          </p:nvPr>
        </p:nvSpPr>
        <p:spPr>
          <a:xfrm>
            <a:off x="168275" y="1637665"/>
            <a:ext cx="2543175" cy="4044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Partitioning Function</a:t>
            </a:r>
            <a:endParaRPr lang="zh-CN" altLang="en-US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sp>
        <p:nvSpPr>
          <p:cNvPr id="17" name="矩形 16"/>
          <p:cNvSpPr/>
          <p:nvPr>
            <p:custDataLst>
              <p:tags r:id="rId5"/>
            </p:custDataLst>
          </p:nvPr>
        </p:nvSpPr>
        <p:spPr>
          <a:xfrm>
            <a:off x="168275" y="2807335"/>
            <a:ext cx="2543175" cy="4044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Combiner Function</a:t>
            </a:r>
            <a:endParaRPr lang="zh-CN" altLang="en-US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sp>
        <p:nvSpPr>
          <p:cNvPr id="32" name="矩形 31"/>
          <p:cNvSpPr/>
          <p:nvPr>
            <p:custDataLst>
              <p:tags r:id="rId6"/>
            </p:custDataLst>
          </p:nvPr>
        </p:nvSpPr>
        <p:spPr>
          <a:xfrm>
            <a:off x="168275" y="2222500"/>
            <a:ext cx="2543175" cy="4044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Ordering Guarantees</a:t>
            </a:r>
            <a:endParaRPr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sp>
        <p:nvSpPr>
          <p:cNvPr id="35" name="矩形 34"/>
          <p:cNvSpPr/>
          <p:nvPr>
            <p:custDataLst>
              <p:tags r:id="rId7"/>
            </p:custDataLst>
          </p:nvPr>
        </p:nvSpPr>
        <p:spPr>
          <a:xfrm>
            <a:off x="168275" y="3392170"/>
            <a:ext cx="2543175" cy="4044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Input and Output Types</a:t>
            </a:r>
            <a:endParaRPr lang="zh-CN" altLang="en-US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sp>
        <p:nvSpPr>
          <p:cNvPr id="6" name="矩形 5"/>
          <p:cNvSpPr/>
          <p:nvPr>
            <p:custDataLst>
              <p:tags r:id="rId8"/>
            </p:custDataLst>
          </p:nvPr>
        </p:nvSpPr>
        <p:spPr>
          <a:xfrm>
            <a:off x="168275" y="3977005"/>
            <a:ext cx="2543175" cy="4044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Side-effects</a:t>
            </a:r>
            <a:endParaRPr lang="zh-CN" altLang="en-US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sp>
        <p:nvSpPr>
          <p:cNvPr id="7" name="矩形 6"/>
          <p:cNvSpPr/>
          <p:nvPr>
            <p:custDataLst>
              <p:tags r:id="rId9"/>
            </p:custDataLst>
          </p:nvPr>
        </p:nvSpPr>
        <p:spPr>
          <a:xfrm>
            <a:off x="168275" y="4561840"/>
            <a:ext cx="2543175" cy="4044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Skipping Bad Records</a:t>
            </a:r>
            <a:endParaRPr lang="zh-CN" altLang="en-US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sp>
        <p:nvSpPr>
          <p:cNvPr id="8" name="矩形 7"/>
          <p:cNvSpPr/>
          <p:nvPr>
            <p:custDataLst>
              <p:tags r:id="rId10"/>
            </p:custDataLst>
          </p:nvPr>
        </p:nvSpPr>
        <p:spPr>
          <a:xfrm>
            <a:off x="168275" y="5146675"/>
            <a:ext cx="2543175" cy="4044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Local Execution</a:t>
            </a:r>
            <a:endParaRPr lang="zh-CN" altLang="en-US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sp>
        <p:nvSpPr>
          <p:cNvPr id="12" name="矩形 11"/>
          <p:cNvSpPr/>
          <p:nvPr>
            <p:custDataLst>
              <p:tags r:id="rId11"/>
            </p:custDataLst>
          </p:nvPr>
        </p:nvSpPr>
        <p:spPr>
          <a:xfrm>
            <a:off x="168275" y="5731510"/>
            <a:ext cx="2543175" cy="4044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Counters</a:t>
            </a:r>
            <a:endParaRPr lang="zh-CN" altLang="en-US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sp>
        <p:nvSpPr>
          <p:cNvPr id="14" name="矩形 13"/>
          <p:cNvSpPr/>
          <p:nvPr>
            <p:custDataLst>
              <p:tags r:id="rId12"/>
            </p:custDataLst>
          </p:nvPr>
        </p:nvSpPr>
        <p:spPr>
          <a:xfrm>
            <a:off x="2711450" y="1637665"/>
            <a:ext cx="9257665" cy="404495"/>
          </a:xfrm>
          <a:prstGeom prst="rect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dk1"/>
          </a:fontRef>
        </p:style>
        <p:txBody>
          <a:bodyPr rtlCol="0" anchor="ctr"/>
          <a:p>
            <a:pPr algn="l"/>
            <a:r>
              <a:rPr lang="en-US" altLang="zh-CN" b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A</a:t>
            </a:r>
            <a:r>
              <a:rPr lang="zh-CN" altLang="en-US" b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ll entries for a</a:t>
            </a:r>
            <a:r>
              <a:rPr lang="en-US" altLang="zh-CN" b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</a:t>
            </a:r>
            <a:r>
              <a:rPr lang="zh-CN" altLang="en-US" b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single host to end up in the same output file</a:t>
            </a:r>
            <a:r>
              <a:rPr lang="en-US" altLang="zh-CN" b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: </a:t>
            </a:r>
            <a:r>
              <a:rPr lang="en-US" altLang="zh-CN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hash(Hostname(urlkey)) mod R”</a:t>
            </a:r>
            <a:endParaRPr lang="en-US" altLang="zh-CN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sp>
        <p:nvSpPr>
          <p:cNvPr id="18" name="矩形 17"/>
          <p:cNvSpPr/>
          <p:nvPr>
            <p:custDataLst>
              <p:tags r:id="rId13"/>
            </p:custDataLst>
          </p:nvPr>
        </p:nvSpPr>
        <p:spPr>
          <a:xfrm>
            <a:off x="2711450" y="2222500"/>
            <a:ext cx="9257665" cy="404495"/>
          </a:xfrm>
          <a:prstGeom prst="rect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dk1"/>
          </a:fontRef>
        </p:style>
        <p:txBody>
          <a:bodyPr rtlCol="0" anchor="ctr"/>
          <a:p>
            <a:pPr algn="l"/>
            <a:r>
              <a:rPr lang="en-US" b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Support Random access by key:</a:t>
            </a:r>
            <a:r>
              <a:rPr lang="en-US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I</a:t>
            </a:r>
            <a:r>
              <a:rPr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ntermediate key/value pairs are in increasing key order</a:t>
            </a:r>
            <a:endParaRPr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sp>
        <p:nvSpPr>
          <p:cNvPr id="20" name="矩形 19"/>
          <p:cNvSpPr/>
          <p:nvPr>
            <p:custDataLst>
              <p:tags r:id="rId14"/>
            </p:custDataLst>
          </p:nvPr>
        </p:nvSpPr>
        <p:spPr>
          <a:xfrm>
            <a:off x="2711450" y="2807335"/>
            <a:ext cx="9257665" cy="404495"/>
          </a:xfrm>
          <a:prstGeom prst="rect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dk1"/>
          </a:fontRef>
        </p:style>
        <p:txBody>
          <a:bodyPr rtlCol="0" anchor="ctr"/>
          <a:p>
            <a:pPr algn="l"/>
            <a:r>
              <a:rPr lang="en-US" altLang="zh-CN" b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R</a:t>
            </a:r>
            <a:r>
              <a:rPr lang="zh-CN" altLang="en-US" b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epetition</a:t>
            </a:r>
            <a:r>
              <a:rPr lang="en-US" altLang="zh-CN" b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 of </a:t>
            </a:r>
            <a:r>
              <a:rPr lang="zh-CN" altLang="en-US" b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intermediate keys </a:t>
            </a:r>
            <a:r>
              <a:rPr lang="en-US" altLang="zh-CN" b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from </a:t>
            </a:r>
            <a:r>
              <a:rPr lang="zh-CN" altLang="en-US" b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map</a:t>
            </a:r>
            <a:r>
              <a:rPr lang="en-US" altLang="zh-CN" b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 task</a:t>
            </a:r>
            <a:r>
              <a:rPr lang="en-US" altLang="zh-CN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 :</a:t>
            </a:r>
            <a:r>
              <a:rPr lang="en-US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Special-</a:t>
            </a:r>
            <a:r>
              <a:rPr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Reduce</a:t>
            </a:r>
            <a:r>
              <a:rPr lang="en-US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Function</a:t>
            </a:r>
            <a:r>
              <a:rPr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</a:t>
            </a:r>
            <a:r>
              <a:rPr lang="en-US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for large </a:t>
            </a:r>
            <a:r>
              <a:rPr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duplicat</a:t>
            </a:r>
            <a:r>
              <a:rPr lang="en-US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ion.</a:t>
            </a:r>
            <a:endParaRPr lang="en-US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sp>
        <p:nvSpPr>
          <p:cNvPr id="21" name="矩形 20"/>
          <p:cNvSpPr/>
          <p:nvPr>
            <p:custDataLst>
              <p:tags r:id="rId15"/>
            </p:custDataLst>
          </p:nvPr>
        </p:nvSpPr>
        <p:spPr>
          <a:xfrm>
            <a:off x="2711450" y="3392170"/>
            <a:ext cx="9257665" cy="404495"/>
          </a:xfrm>
          <a:prstGeom prst="rect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dk1"/>
          </a:fontRef>
        </p:style>
        <p:txBody>
          <a:bodyPr rtlCol="0" anchor="ctr"/>
          <a:p>
            <a:pPr algn="l"/>
            <a:r>
              <a:rPr lang="en-US" b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For other Input-Type(except string)’s </a:t>
            </a:r>
            <a:r>
              <a:rPr b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split</a:t>
            </a:r>
            <a:r>
              <a:rPr lang="en-US" b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:</a:t>
            </a:r>
            <a:r>
              <a:rPr lang="en-US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Users can add new type by a reader interface</a:t>
            </a:r>
            <a:endParaRPr lang="en-US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sp>
        <p:nvSpPr>
          <p:cNvPr id="23" name="矩形 22"/>
          <p:cNvSpPr/>
          <p:nvPr>
            <p:custDataLst>
              <p:tags r:id="rId16"/>
            </p:custDataLst>
          </p:nvPr>
        </p:nvSpPr>
        <p:spPr>
          <a:xfrm>
            <a:off x="2711450" y="4561840"/>
            <a:ext cx="9257665" cy="404495"/>
          </a:xfrm>
          <a:prstGeom prst="rect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dk1"/>
          </a:fontRef>
        </p:style>
        <p:txBody>
          <a:bodyPr rtlCol="0" anchor="ctr"/>
          <a:p>
            <a:pPr algn="l"/>
            <a:r>
              <a:rPr lang="en-US" b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B</a:t>
            </a:r>
            <a:r>
              <a:rPr b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ug</a:t>
            </a:r>
            <a:r>
              <a:rPr lang="en-US" b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-fix un</a:t>
            </a:r>
            <a:r>
              <a:rPr b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feasible</a:t>
            </a:r>
            <a:r>
              <a:rPr lang="en-US" b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(need other </a:t>
            </a:r>
            <a:r>
              <a:rPr b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library</a:t>
            </a:r>
            <a:r>
              <a:rPr lang="en-US" b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): </a:t>
            </a:r>
            <a:r>
              <a:rPr lang="en-US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 Detects records caused deterministic crashes and skips</a:t>
            </a:r>
            <a:endParaRPr lang="en-US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sp>
        <p:nvSpPr>
          <p:cNvPr id="24" name="矩形 23"/>
          <p:cNvSpPr/>
          <p:nvPr>
            <p:custDataLst>
              <p:tags r:id="rId17"/>
            </p:custDataLst>
          </p:nvPr>
        </p:nvSpPr>
        <p:spPr>
          <a:xfrm>
            <a:off x="2711450" y="5146675"/>
            <a:ext cx="9257665" cy="404495"/>
          </a:xfrm>
          <a:prstGeom prst="rect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dk1"/>
          </a:fontRef>
        </p:style>
        <p:txBody>
          <a:bodyPr rtlCol="0" anchor="ctr"/>
          <a:p>
            <a:pPr algn="l"/>
            <a:r>
              <a:rPr lang="en-US" b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D</a:t>
            </a:r>
            <a:r>
              <a:rPr lang="en-US" b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ebugging </a:t>
            </a:r>
            <a:r>
              <a:rPr lang="en-US" b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un</a:t>
            </a:r>
            <a:r>
              <a:rPr b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feasible</a:t>
            </a:r>
            <a:r>
              <a:rPr lang="en-US" b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(run on </a:t>
            </a:r>
            <a:r>
              <a:rPr b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distributed system</a:t>
            </a:r>
            <a:r>
              <a:rPr lang="en-US" b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): </a:t>
            </a:r>
            <a:r>
              <a:rPr lang="en-US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 Tools for Local debugging or testing</a:t>
            </a:r>
            <a:endParaRPr lang="en-US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sp>
        <p:nvSpPr>
          <p:cNvPr id="25" name="矩形 24"/>
          <p:cNvSpPr/>
          <p:nvPr>
            <p:custDataLst>
              <p:tags r:id="rId18"/>
            </p:custDataLst>
          </p:nvPr>
        </p:nvSpPr>
        <p:spPr>
          <a:xfrm>
            <a:off x="2711450" y="5731510"/>
            <a:ext cx="9257665" cy="404495"/>
          </a:xfrm>
          <a:prstGeom prst="rect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dk1"/>
          </a:fontRef>
        </p:style>
        <p:txBody>
          <a:bodyPr rtlCol="0" anchor="ctr"/>
          <a:p>
            <a:pPr algn="l"/>
            <a:r>
              <a:rPr lang="en-US" b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Sa</a:t>
            </a:r>
            <a:r>
              <a:rPr b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nity check</a:t>
            </a:r>
            <a:r>
              <a:rPr lang="en-US" b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</a:t>
            </a:r>
            <a:r>
              <a:rPr b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of MapReduce</a:t>
            </a:r>
            <a:r>
              <a:rPr lang="en-US" b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: </a:t>
            </a:r>
            <a:r>
              <a:rPr lang="en-US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 Creates counter object to count specific tasks or KVpairs</a:t>
            </a:r>
            <a:endParaRPr lang="en-US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sp>
        <p:nvSpPr>
          <p:cNvPr id="28" name="矩形 27"/>
          <p:cNvSpPr/>
          <p:nvPr>
            <p:custDataLst>
              <p:tags r:id="rId19"/>
            </p:custDataLst>
          </p:nvPr>
        </p:nvSpPr>
        <p:spPr>
          <a:xfrm>
            <a:off x="2711450" y="3977005"/>
            <a:ext cx="9257665" cy="404495"/>
          </a:xfrm>
          <a:prstGeom prst="rect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dk1"/>
          </a:fontRef>
        </p:style>
        <p:txBody>
          <a:bodyPr rtlCol="0" anchor="ctr"/>
          <a:p>
            <a:pPr algn="l"/>
            <a:r>
              <a:rPr lang="en-US" b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O</a:t>
            </a:r>
            <a:r>
              <a:rPr b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ther files to facilitate subsequent operations</a:t>
            </a:r>
            <a:r>
              <a:rPr lang="en-US" b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:</a:t>
            </a:r>
            <a:r>
              <a:rPr lang="en-US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Users </a:t>
            </a:r>
            <a:r>
              <a:rPr lang="en-US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guarantee their </a:t>
            </a:r>
            <a:r>
              <a:rPr lang="en-US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atomicity and idempotence</a:t>
            </a:r>
            <a:endParaRPr lang="en-US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sp>
        <p:nvSpPr>
          <p:cNvPr id="29" name="矩形 28"/>
          <p:cNvSpPr/>
          <p:nvPr>
            <p:custDataLst>
              <p:tags r:id="rId20"/>
            </p:custDataLst>
          </p:nvPr>
        </p:nvSpPr>
        <p:spPr>
          <a:xfrm>
            <a:off x="2727960" y="934085"/>
            <a:ext cx="2886710" cy="486410"/>
          </a:xfrm>
          <a:prstGeom prst="rect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b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demand</a:t>
            </a:r>
            <a:r>
              <a:rPr lang="en-US" b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: </a:t>
            </a:r>
            <a:r>
              <a:rPr lang="en-US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method</a:t>
            </a:r>
            <a:endParaRPr lang="zh-CN" altLang="en-US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sp>
        <p:nvSpPr>
          <p:cNvPr id="87" name="矩形 86"/>
          <p:cNvSpPr/>
          <p:nvPr>
            <p:custDataLst>
              <p:tags r:id="rId21"/>
            </p:custDataLst>
          </p:nvPr>
        </p:nvSpPr>
        <p:spPr>
          <a:xfrm>
            <a:off x="78105" y="1567180"/>
            <a:ext cx="11999595" cy="4685665"/>
          </a:xfrm>
          <a:prstGeom prst="rect">
            <a:avLst/>
          </a:prstGeom>
          <a:noFill/>
          <a:ln w="38100">
            <a:solidFill>
              <a:srgbClr val="1D4F92"/>
            </a:solidFill>
            <a:prstDash val="sysDot"/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 anchorCtr="0"/>
          <a:p>
            <a:pPr lvl="0" indent="457200" algn="l" fontAlgn="auto">
              <a:lnSpc>
                <a:spcPct val="200000"/>
              </a:lnSpc>
              <a:buClrTx/>
              <a:buSzTx/>
              <a:buFontTx/>
            </a:pPr>
            <a:endParaRPr lang="en-US" altLang="zh-CN" sz="2400" b="1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4.  Validation and Inspiration</a:t>
            </a:r>
            <a:endParaRPr lang="en-US" sz="3600" dirty="0">
              <a:latin typeface="Times New Roman" panose="02020603050405020304" charset="0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484B4-D9FB-CC40-86CD-AFBD26B2E985}" type="slidenum">
              <a:rPr lang="en-US" smtClean="0"/>
            </a:fld>
            <a:endParaRPr lang="en-US" dirty="0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51765" y="6524625"/>
            <a:ext cx="1646555" cy="3625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343910" y="1248410"/>
            <a:ext cx="8192135" cy="4321175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charset="0"/>
                <a:ea typeface="宋体" panose="02010600030101010101" pitchFamily="2" charset="-122"/>
              </a:rPr>
              <a:t>4.1. Performance</a:t>
            </a:r>
            <a:endParaRPr lang="en-US" dirty="0">
              <a:latin typeface="Times New Roman" panose="02020603050405020304" charset="0"/>
              <a:ea typeface="宋体" panose="02010600030101010101" pitchFamily="2" charset="-122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484B4-D9FB-CC40-86CD-AFBD26B2E985}" type="slidenum">
              <a:rPr lang="en-US" smtClean="0">
                <a:latin typeface="Times New Roman" panose="02020603050405020304" charset="0"/>
                <a:cs typeface="Times New Roman" panose="02020603050405020304" charset="0"/>
              </a:rPr>
            </a:fld>
            <a:endParaRPr lang="en-US" dirty="0" smtClean="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51765" y="6524625"/>
            <a:ext cx="1646555" cy="362585"/>
          </a:xfrm>
          <a:prstGeom prst="rect">
            <a:avLst/>
          </a:prstGeom>
        </p:spPr>
      </p:pic>
      <p:grpSp>
        <p:nvGrpSpPr>
          <p:cNvPr id="24" name="组合 23"/>
          <p:cNvGrpSpPr/>
          <p:nvPr/>
        </p:nvGrpSpPr>
        <p:grpSpPr>
          <a:xfrm>
            <a:off x="233045" y="3855720"/>
            <a:ext cx="3110230" cy="2294890"/>
            <a:chOff x="239" y="1785"/>
            <a:chExt cx="4898" cy="3614"/>
          </a:xfrm>
        </p:grpSpPr>
        <p:pic>
          <p:nvPicPr>
            <p:cNvPr id="10" name="图片 9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6"/>
            <a:stretch>
              <a:fillRect/>
            </a:stretch>
          </p:blipFill>
          <p:spPr>
            <a:xfrm>
              <a:off x="239" y="1785"/>
              <a:ext cx="4899" cy="2441"/>
            </a:xfrm>
            <a:prstGeom prst="rect">
              <a:avLst/>
            </a:prstGeom>
          </p:spPr>
        </p:pic>
        <p:sp>
          <p:nvSpPr>
            <p:cNvPr id="16" name="矩形 15"/>
            <p:cNvSpPr/>
            <p:nvPr>
              <p:custDataLst>
                <p:tags r:id="rId7"/>
              </p:custDataLst>
            </p:nvPr>
          </p:nvSpPr>
          <p:spPr>
            <a:xfrm>
              <a:off x="595" y="4473"/>
              <a:ext cx="4229" cy="92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D7A8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b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GREP</a:t>
              </a:r>
              <a:r>
                <a:rPr lang="en-US" b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 Task</a:t>
              </a:r>
              <a:endParaRPr lang="en-US" b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3653155" y="1031240"/>
            <a:ext cx="8079740" cy="5126355"/>
            <a:chOff x="5753" y="1624"/>
            <a:chExt cx="12724" cy="8073"/>
          </a:xfrm>
        </p:grpSpPr>
        <p:sp>
          <p:nvSpPr>
            <p:cNvPr id="13" name="矩形 12"/>
            <p:cNvSpPr/>
            <p:nvPr>
              <p:custDataLst>
                <p:tags r:id="rId8"/>
              </p:custDataLst>
            </p:nvPr>
          </p:nvSpPr>
          <p:spPr>
            <a:xfrm>
              <a:off x="5753" y="8771"/>
              <a:ext cx="3972" cy="92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D7A8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sz="1600" b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Nomal Sort Task</a:t>
              </a:r>
              <a:endParaRPr lang="en-US" sz="1600" b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endParaRPr>
            </a:p>
          </p:txBody>
        </p:sp>
        <p:sp>
          <p:nvSpPr>
            <p:cNvPr id="14" name="矩形 13"/>
            <p:cNvSpPr/>
            <p:nvPr>
              <p:custDataLst>
                <p:tags r:id="rId9"/>
              </p:custDataLst>
            </p:nvPr>
          </p:nvSpPr>
          <p:spPr>
            <a:xfrm>
              <a:off x="6022" y="1624"/>
              <a:ext cx="12011" cy="379"/>
            </a:xfrm>
            <a:prstGeom prst="rect">
              <a:avLst/>
            </a:prstGeom>
            <a:noFill/>
            <a:ln w="19050">
              <a:solidFill>
                <a:srgbClr val="035CAC"/>
              </a:solidFill>
              <a:prstDash val="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sz="1600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Map</a:t>
              </a:r>
              <a:endParaRPr lang="en-US" sz="16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endParaRPr>
            </a:p>
          </p:txBody>
        </p:sp>
        <p:sp>
          <p:nvSpPr>
            <p:cNvPr id="17" name="矩形 16"/>
            <p:cNvSpPr/>
            <p:nvPr>
              <p:custDataLst>
                <p:tags r:id="rId10"/>
              </p:custDataLst>
            </p:nvPr>
          </p:nvSpPr>
          <p:spPr>
            <a:xfrm>
              <a:off x="6022" y="3904"/>
              <a:ext cx="12011" cy="379"/>
            </a:xfrm>
            <a:prstGeom prst="rect">
              <a:avLst/>
            </a:prstGeom>
            <a:noFill/>
            <a:ln w="19050">
              <a:solidFill>
                <a:srgbClr val="035CAC"/>
              </a:solidFill>
              <a:prstDash val="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sz="1600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Intermediate Flow</a:t>
              </a:r>
              <a:endParaRPr lang="en-US" sz="16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endParaRPr>
            </a:p>
          </p:txBody>
        </p:sp>
        <p:sp>
          <p:nvSpPr>
            <p:cNvPr id="19" name="矩形 18"/>
            <p:cNvSpPr/>
            <p:nvPr>
              <p:custDataLst>
                <p:tags r:id="rId11"/>
              </p:custDataLst>
            </p:nvPr>
          </p:nvSpPr>
          <p:spPr>
            <a:xfrm>
              <a:off x="6022" y="6184"/>
              <a:ext cx="12011" cy="379"/>
            </a:xfrm>
            <a:prstGeom prst="rect">
              <a:avLst/>
            </a:prstGeom>
            <a:noFill/>
            <a:ln w="19050">
              <a:solidFill>
                <a:srgbClr val="035CAC"/>
              </a:solidFill>
              <a:prstDash val="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sz="1600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Reduce</a:t>
              </a:r>
              <a:endParaRPr lang="en-US" sz="16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endParaRPr>
            </a:p>
          </p:txBody>
        </p:sp>
        <p:sp>
          <p:nvSpPr>
            <p:cNvPr id="21" name="矩形 20"/>
            <p:cNvSpPr/>
            <p:nvPr>
              <p:custDataLst>
                <p:tags r:id="rId12"/>
              </p:custDataLst>
            </p:nvPr>
          </p:nvSpPr>
          <p:spPr>
            <a:xfrm>
              <a:off x="10281" y="8771"/>
              <a:ext cx="3972" cy="92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D7A8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sz="1600" b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No Backup Sort Task</a:t>
              </a:r>
              <a:endParaRPr lang="en-US" sz="1600" b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endParaRPr>
            </a:p>
          </p:txBody>
        </p:sp>
        <p:sp>
          <p:nvSpPr>
            <p:cNvPr id="22" name="矩形 21"/>
            <p:cNvSpPr/>
            <p:nvPr>
              <p:custDataLst>
                <p:tags r:id="rId13"/>
              </p:custDataLst>
            </p:nvPr>
          </p:nvSpPr>
          <p:spPr>
            <a:xfrm>
              <a:off x="14505" y="8771"/>
              <a:ext cx="3972" cy="92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D7A8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sz="1600" b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Sort Task with Failures</a:t>
              </a:r>
              <a:endParaRPr lang="en-US" sz="1600" b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endParaRPr>
            </a:p>
          </p:txBody>
        </p:sp>
      </p:grpSp>
      <p:sp>
        <p:nvSpPr>
          <p:cNvPr id="25" name="矩形 24"/>
          <p:cNvSpPr/>
          <p:nvPr>
            <p:custDataLst>
              <p:tags r:id="rId14"/>
            </p:custDataLst>
          </p:nvPr>
        </p:nvSpPr>
        <p:spPr>
          <a:xfrm>
            <a:off x="233045" y="888365"/>
            <a:ext cx="3192145" cy="2967355"/>
          </a:xfrm>
          <a:prstGeom prst="rect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dk1"/>
          </a:fontRef>
        </p:style>
        <p:txBody>
          <a:bodyPr rtlCol="0" anchor="ctr"/>
          <a:p>
            <a:pPr indent="0" algn="l"/>
            <a:r>
              <a: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Cluster:1800 </a:t>
            </a:r>
            <a:r>
              <a: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machines</a:t>
            </a:r>
            <a:endParaRPr lang="en-US" altLang="zh-CN" sz="160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  <a:p>
            <a:pPr indent="0" algn="l"/>
            <a:r>
              <a: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Each machine:</a:t>
            </a:r>
            <a:endParaRPr lang="en-US" altLang="zh-CN" sz="160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two 2GHz Intel Xeon </a:t>
            </a:r>
            <a:endParaRPr lang="en-US" altLang="zh-CN" sz="160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4GB of memory</a:t>
            </a:r>
            <a:endParaRPr lang="en-US" altLang="zh-CN" sz="160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two 160GB IDE</a:t>
            </a:r>
            <a:endParaRPr lang="en-US" altLang="zh-CN" sz="160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Network:</a:t>
            </a:r>
            <a:endParaRPr lang="en-US" altLang="zh-CN" sz="160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1 gigabit Ethernet link</a:t>
            </a:r>
            <a:endParaRPr lang="en-US" altLang="zh-CN" sz="160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2-level tree-shaped topology</a:t>
            </a:r>
            <a:endParaRPr lang="en-US" altLang="zh-CN" sz="160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100-200 Gbps at the root</a:t>
            </a:r>
            <a:endParaRPr lang="en-US" altLang="zh-CN" sz="160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Leaves in same hosting facility</a:t>
            </a:r>
            <a:endParaRPr lang="en-US" altLang="zh-CN" sz="160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round-trip time ≤ 1 ms</a:t>
            </a:r>
            <a:endParaRPr lang="en-US" altLang="zh-CN" sz="160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charset="0"/>
                <a:ea typeface="宋体" panose="02010600030101010101" pitchFamily="2" charset="-122"/>
              </a:rPr>
              <a:t>4.2. Application</a:t>
            </a:r>
            <a:endParaRPr lang="en-US" dirty="0">
              <a:latin typeface="Times New Roman" panose="02020603050405020304" charset="0"/>
              <a:ea typeface="宋体" panose="02010600030101010101" pitchFamily="2" charset="-122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484B4-D9FB-CC40-86CD-AFBD26B2E985}" type="slidenum">
              <a:rPr lang="en-US" smtClean="0">
                <a:latin typeface="Times New Roman" panose="02020603050405020304" charset="0"/>
                <a:cs typeface="Times New Roman" panose="02020603050405020304" charset="0"/>
              </a:rPr>
            </a:fld>
            <a:endParaRPr lang="en-US" dirty="0" smtClean="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51765" y="6524625"/>
            <a:ext cx="1646555" cy="36258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64160" y="1267460"/>
            <a:ext cx="11492865" cy="453707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2400"/>
              <a:t>• large-scale machine learning problems</a:t>
            </a:r>
            <a:endParaRPr lang="zh-CN" altLang="en-US" sz="2400"/>
          </a:p>
          <a:p>
            <a:endParaRPr lang="zh-CN" altLang="en-US" sz="2400"/>
          </a:p>
          <a:p>
            <a:r>
              <a:rPr lang="zh-CN" altLang="en-US" sz="2400"/>
              <a:t>• clustering problems</a:t>
            </a:r>
            <a:endParaRPr lang="zh-CN" altLang="en-US" sz="2400"/>
          </a:p>
          <a:p>
            <a:r>
              <a:rPr lang="zh-CN" altLang="en-US" sz="2400"/>
              <a:t> </a:t>
            </a:r>
            <a:r>
              <a:rPr lang="en-US" altLang="zh-CN" sz="2400"/>
              <a:t>(</a:t>
            </a:r>
            <a:r>
              <a:rPr lang="zh-CN" altLang="en-US" sz="2400"/>
              <a:t>Google News and</a:t>
            </a:r>
            <a:r>
              <a:rPr lang="en-US" altLang="zh-CN" sz="2400"/>
              <a:t> </a:t>
            </a:r>
            <a:r>
              <a:rPr lang="zh-CN" altLang="en-US" sz="2400"/>
              <a:t>Froogle products</a:t>
            </a:r>
            <a:r>
              <a:rPr lang="en-US" altLang="zh-CN" sz="2400"/>
              <a:t>)</a:t>
            </a:r>
            <a:endParaRPr lang="zh-CN" altLang="en-US" sz="2400"/>
          </a:p>
          <a:p>
            <a:endParaRPr lang="zh-CN" altLang="en-US" sz="2400"/>
          </a:p>
          <a:p>
            <a:r>
              <a:rPr lang="zh-CN" altLang="en-US" sz="2400"/>
              <a:t>• extraction of data used to produce reports of popularqueries </a:t>
            </a:r>
            <a:endParaRPr lang="zh-CN" altLang="en-US" sz="2400"/>
          </a:p>
          <a:p>
            <a:r>
              <a:rPr lang="zh-CN" altLang="en-US" sz="2400"/>
              <a:t>(e.g. Google Zeitgeist)</a:t>
            </a:r>
            <a:endParaRPr lang="zh-CN" altLang="en-US" sz="2400"/>
          </a:p>
          <a:p>
            <a:endParaRPr lang="zh-CN" altLang="en-US" sz="2400"/>
          </a:p>
          <a:p>
            <a:r>
              <a:rPr lang="zh-CN" altLang="en-US" sz="2400"/>
              <a:t>• extraction of properties of web pages for new exper_x0002_iments and products </a:t>
            </a:r>
            <a:endParaRPr lang="zh-CN" altLang="en-US" sz="2400"/>
          </a:p>
          <a:p>
            <a:r>
              <a:rPr lang="zh-CN" altLang="en-US" sz="2400"/>
              <a:t>(e.g. extraction of</a:t>
            </a:r>
            <a:r>
              <a:rPr lang="en-US" altLang="zh-CN" sz="2400"/>
              <a:t> </a:t>
            </a:r>
            <a:r>
              <a:rPr lang="zh-CN" altLang="en-US" sz="2400"/>
              <a:t>geographical locations from a large corpus of web pages for</a:t>
            </a:r>
            <a:r>
              <a:rPr lang="en-US" altLang="zh-CN" sz="2400"/>
              <a:t> </a:t>
            </a:r>
            <a:r>
              <a:rPr lang="zh-CN" altLang="en-US" sz="2400"/>
              <a:t>localized search),</a:t>
            </a:r>
            <a:endParaRPr lang="zh-CN" altLang="en-US" sz="2400"/>
          </a:p>
          <a:p>
            <a:endParaRPr lang="zh-CN" altLang="en-US" sz="2400"/>
          </a:p>
          <a:p>
            <a:r>
              <a:rPr lang="zh-CN" altLang="en-US" sz="2400"/>
              <a:t>• large-scale graph computations</a:t>
            </a:r>
            <a:endParaRPr lang="zh-CN" altLang="en-US" sz="2400"/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8645525" y="930275"/>
            <a:ext cx="2968625" cy="29248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charset="0"/>
                <a:ea typeface="宋体" panose="02010600030101010101" pitchFamily="2" charset="-122"/>
              </a:rPr>
              <a:t>4.3. </a:t>
            </a:r>
            <a:r>
              <a:rPr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Inspiration</a:t>
            </a:r>
            <a:endParaRPr lang="en-US" dirty="0">
              <a:latin typeface="Times New Roman" panose="02020603050405020304" charset="0"/>
              <a:ea typeface="宋体" panose="02010600030101010101" pitchFamily="2" charset="-122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484B4-D9FB-CC40-86CD-AFBD26B2E985}" type="slidenum">
              <a:rPr lang="en-US" smtClean="0">
                <a:latin typeface="Times New Roman" panose="02020603050405020304" charset="0"/>
                <a:cs typeface="Times New Roman" panose="02020603050405020304" charset="0"/>
              </a:rPr>
            </a:fld>
            <a:endParaRPr lang="en-US" dirty="0" smtClean="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51765" y="6524625"/>
            <a:ext cx="1646555" cy="362585"/>
          </a:xfrm>
          <a:prstGeom prst="rect">
            <a:avLst/>
          </a:prstGeom>
        </p:spPr>
      </p:pic>
      <p:grpSp>
        <p:nvGrpSpPr>
          <p:cNvPr id="54" name="组合 53"/>
          <p:cNvGrpSpPr/>
          <p:nvPr/>
        </p:nvGrpSpPr>
        <p:grpSpPr>
          <a:xfrm>
            <a:off x="254000" y="1094105"/>
            <a:ext cx="11621770" cy="750570"/>
            <a:chOff x="400" y="8449"/>
            <a:chExt cx="18302" cy="1182"/>
          </a:xfrm>
          <a:solidFill>
            <a:srgbClr val="D7A800"/>
          </a:solidFill>
        </p:grpSpPr>
        <p:sp>
          <p:nvSpPr>
            <p:cNvPr id="53" name="右箭头 52"/>
            <p:cNvSpPr/>
            <p:nvPr>
              <p:custDataLst>
                <p:tags r:id="rId3"/>
              </p:custDataLst>
            </p:nvPr>
          </p:nvSpPr>
          <p:spPr>
            <a:xfrm>
              <a:off x="2255" y="8942"/>
              <a:ext cx="11371" cy="240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200">
                <a:solidFill>
                  <a:schemeClr val="bg1"/>
                </a:solidFill>
              </a:endParaRPr>
            </a:p>
          </p:txBody>
        </p:sp>
        <p:sp>
          <p:nvSpPr>
            <p:cNvPr id="49" name="矩形 48"/>
            <p:cNvSpPr/>
            <p:nvPr>
              <p:custDataLst>
                <p:tags r:id="rId4"/>
              </p:custDataLst>
            </p:nvPr>
          </p:nvSpPr>
          <p:spPr>
            <a:xfrm>
              <a:off x="400" y="8658"/>
              <a:ext cx="1855" cy="76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b="1" u="sng">
                  <a:solidFill>
                    <a:schemeClr val="bg1"/>
                  </a:solidFill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system</a:t>
              </a:r>
              <a:endParaRPr lang="zh-CN" altLang="en-US" b="1" u="sng">
                <a:solidFill>
                  <a:schemeClr val="bg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endParaRPr>
            </a:p>
          </p:txBody>
        </p:sp>
        <p:sp>
          <p:nvSpPr>
            <p:cNvPr id="50" name="矩形 49"/>
            <p:cNvSpPr/>
            <p:nvPr>
              <p:custDataLst>
                <p:tags r:id="rId5"/>
              </p:custDataLst>
            </p:nvPr>
          </p:nvSpPr>
          <p:spPr>
            <a:xfrm>
              <a:off x="2840" y="8450"/>
              <a:ext cx="5076" cy="118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D7A8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b="1" u="sng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Framework</a:t>
              </a:r>
              <a:r>
                <a:rPr lang="zh-CN" altLang="en-US" b="1" u="sng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: </a:t>
              </a:r>
              <a:endParaRPr lang="zh-CN" altLang="en-US" b="1" u="sng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endParaRPr>
            </a:p>
            <a:p>
              <a:pPr algn="ctr"/>
              <a:r>
                <a:rPr lang="zh-CN" altLang="en-US" b="1" u="sng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Input, Method, Output</a:t>
              </a:r>
              <a:endParaRPr lang="zh-CN" altLang="en-US" b="1" u="sng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endParaRPr>
            </a:p>
          </p:txBody>
        </p:sp>
        <p:sp>
          <p:nvSpPr>
            <p:cNvPr id="51" name="矩形 50"/>
            <p:cNvSpPr/>
            <p:nvPr>
              <p:custDataLst>
                <p:tags r:id="rId6"/>
              </p:custDataLst>
            </p:nvPr>
          </p:nvSpPr>
          <p:spPr>
            <a:xfrm>
              <a:off x="13626" y="8449"/>
              <a:ext cx="5076" cy="118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D7A8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b="1" u="sng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Requirements: </a:t>
              </a:r>
              <a:endParaRPr lang="zh-CN" altLang="en-US" b="1" u="sng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endParaRPr>
            </a:p>
            <a:p>
              <a:pPr algn="ctr"/>
              <a:r>
                <a:rPr lang="zh-CN" altLang="en-US" b="1" u="sng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Virtual, concurrent, </a:t>
              </a:r>
              <a:r>
                <a:rPr lang="en-US" altLang="zh-CN" b="1" u="sng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Persistent</a:t>
              </a:r>
              <a:endParaRPr lang="en-US" altLang="zh-CN" b="1" u="sng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endParaRPr>
            </a:p>
          </p:txBody>
        </p:sp>
        <p:sp>
          <p:nvSpPr>
            <p:cNvPr id="52" name="矩形 51"/>
            <p:cNvSpPr/>
            <p:nvPr>
              <p:custDataLst>
                <p:tags r:id="rId7"/>
              </p:custDataLst>
            </p:nvPr>
          </p:nvSpPr>
          <p:spPr>
            <a:xfrm>
              <a:off x="8259" y="8450"/>
              <a:ext cx="5076" cy="118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D7A8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b="1" u="sng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I</a:t>
              </a:r>
              <a:r>
                <a:rPr lang="zh-CN" altLang="en-US" b="1" u="sng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mplementation</a:t>
              </a:r>
              <a:r>
                <a:rPr lang="zh-CN" altLang="en-US" b="1" u="sng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: </a:t>
              </a:r>
              <a:endParaRPr lang="zh-CN" altLang="en-US" b="1" u="sng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endParaRPr>
            </a:p>
            <a:p>
              <a:pPr algn="ctr"/>
              <a:r>
                <a:rPr lang="zh-CN" altLang="en-US" b="1" u="sng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operation, storage, control</a:t>
              </a:r>
              <a:endParaRPr lang="zh-CN" altLang="en-US" b="1" u="sng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439420" y="2080895"/>
            <a:ext cx="10528300" cy="1293495"/>
            <a:chOff x="692" y="3277"/>
            <a:chExt cx="16580" cy="2037"/>
          </a:xfrm>
        </p:grpSpPr>
        <p:sp>
          <p:nvSpPr>
            <p:cNvPr id="5" name="矩形 4"/>
            <p:cNvSpPr/>
            <p:nvPr>
              <p:custDataLst>
                <p:tags r:id="rId8"/>
              </p:custDataLst>
            </p:nvPr>
          </p:nvSpPr>
          <p:spPr>
            <a:xfrm>
              <a:off x="692" y="3277"/>
              <a:ext cx="7701" cy="88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</a:rPr>
                <a:t>Virtualization: Beyond Physics and Transparency</a:t>
              </a:r>
              <a:endParaRPr lang="en-US" altLang="zh-CN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endParaRPr>
            </a:p>
          </p:txBody>
        </p:sp>
        <p:sp>
          <p:nvSpPr>
            <p:cNvPr id="7" name="矩形 6"/>
            <p:cNvSpPr/>
            <p:nvPr>
              <p:custDataLst>
                <p:tags r:id="rId9"/>
              </p:custDataLst>
            </p:nvPr>
          </p:nvSpPr>
          <p:spPr>
            <a:xfrm>
              <a:off x="692" y="4166"/>
              <a:ext cx="16580" cy="1149"/>
            </a:xfrm>
            <a:prstGeom prst="rect">
              <a:avLst/>
            </a:prstGeom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dk1"/>
            </a:fontRef>
          </p:style>
          <p:txBody>
            <a:bodyPr rtlCol="0" anchor="ctr"/>
            <a:p>
              <a:pPr indent="457200" algn="l"/>
              <a:r>
                <a:rPr lang="en-US" altLang="zh-CN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Programming is easy, and developers do not need to master the details of distributed parallel programming. They can easily run their programs on distributed systems and complete massive computations.</a:t>
              </a:r>
              <a:endParaRPr lang="en-US" altLang="zh-CN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439420" y="3577590"/>
            <a:ext cx="10528300" cy="1292860"/>
            <a:chOff x="692" y="5551"/>
            <a:chExt cx="16580" cy="2036"/>
          </a:xfrm>
        </p:grpSpPr>
        <p:sp>
          <p:nvSpPr>
            <p:cNvPr id="6" name="矩形 5"/>
            <p:cNvSpPr/>
            <p:nvPr>
              <p:custDataLst>
                <p:tags r:id="rId10"/>
              </p:custDataLst>
            </p:nvPr>
          </p:nvSpPr>
          <p:spPr>
            <a:xfrm>
              <a:off x="692" y="5551"/>
              <a:ext cx="7701" cy="88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</a:rPr>
                <a:t>Concurrency: divide and conquer</a:t>
              </a:r>
              <a:endParaRPr lang="en-US" altLang="zh-CN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endParaRPr>
            </a:p>
          </p:txBody>
        </p:sp>
        <p:sp>
          <p:nvSpPr>
            <p:cNvPr id="8" name="矩形 7"/>
            <p:cNvSpPr/>
            <p:nvPr>
              <p:custDataLst>
                <p:tags r:id="rId11"/>
              </p:custDataLst>
            </p:nvPr>
          </p:nvSpPr>
          <p:spPr>
            <a:xfrm>
              <a:off x="692" y="6439"/>
              <a:ext cx="16580" cy="1149"/>
            </a:xfrm>
            <a:prstGeom prst="rect">
              <a:avLst/>
            </a:prstGeom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dk1"/>
            </a:fontRef>
          </p:style>
          <p:txBody>
            <a:bodyPr rtlCol="0" anchor="ctr"/>
            <a:p>
              <a:pPr indent="457200" algn="l"/>
              <a:r>
                <a:rPr lang="en-US" altLang="zh-CN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A large-scale dataset stored in a distributed file system will be split into many independent shards, which can be processed in parallel by multiple Map tasks</a:t>
              </a:r>
              <a:endParaRPr lang="en-US" altLang="zh-CN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439420" y="5073650"/>
            <a:ext cx="10528300" cy="1292860"/>
            <a:chOff x="692" y="7990"/>
            <a:chExt cx="16580" cy="2036"/>
          </a:xfrm>
        </p:grpSpPr>
        <p:sp>
          <p:nvSpPr>
            <p:cNvPr id="9" name="矩形 8"/>
            <p:cNvSpPr/>
            <p:nvPr>
              <p:custDataLst>
                <p:tags r:id="rId12"/>
              </p:custDataLst>
            </p:nvPr>
          </p:nvSpPr>
          <p:spPr>
            <a:xfrm>
              <a:off x="692" y="7990"/>
              <a:ext cx="7701" cy="88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</a:rPr>
                <a:t>Persistency: Prevent errors+reduce overhead</a:t>
              </a:r>
              <a:endParaRPr lang="en-US" altLang="zh-CN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endParaRPr>
            </a:p>
          </p:txBody>
        </p:sp>
        <p:sp>
          <p:nvSpPr>
            <p:cNvPr id="10" name="矩形 9"/>
            <p:cNvSpPr/>
            <p:nvPr>
              <p:custDataLst>
                <p:tags r:id="rId13"/>
              </p:custDataLst>
            </p:nvPr>
          </p:nvSpPr>
          <p:spPr>
            <a:xfrm>
              <a:off x="692" y="8878"/>
              <a:ext cx="16580" cy="1149"/>
            </a:xfrm>
            <a:prstGeom prst="rect">
              <a:avLst/>
            </a:prstGeom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dk1"/>
            </a:fontRef>
          </p:style>
          <p:txBody>
            <a:bodyPr rtlCol="0" anchor="ctr"/>
            <a:p>
              <a:pPr indent="457200" algn="l"/>
              <a:r>
                <a:rPr lang="en-US" altLang="zh-CN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The design concept is to "align computing with data", rather than "align data with computing", which reduces a significant amount of network transmission overhead.</a:t>
              </a:r>
              <a:endParaRPr lang="en-US" altLang="zh-CN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484B4-D9FB-CC40-86CD-AFBD26B2E985}" type="slidenum">
              <a:rPr lang="en-US" smtClean="0"/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charset="0"/>
                <a:ea typeface="宋体" panose="02010600030101010101" pitchFamily="2" charset="-122"/>
              </a:rPr>
              <a:t>The End</a:t>
            </a:r>
            <a:endParaRPr lang="en-US" dirty="0">
              <a:latin typeface="Times New Roman" panose="02020603050405020304" charset="0"/>
              <a:ea typeface="宋体" panose="0201060003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51765" y="6524625"/>
            <a:ext cx="1646555" cy="3625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charset="0"/>
                <a:ea typeface="宋体" panose="02010600030101010101" pitchFamily="2" charset="-122"/>
              </a:rPr>
              <a:t>Outline</a:t>
            </a:r>
            <a:endParaRPr lang="en-US" altLang="zh-CN" dirty="0">
              <a:latin typeface="Times New Roman" panose="02020603050405020304" charset="0"/>
              <a:ea typeface="宋体" panose="02010600030101010101" pitchFamily="2" charset="-12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484B4-D9FB-CC40-86CD-AFBD26B2E985}" type="slidenum">
              <a:rPr lang="en-US" smtClean="0"/>
            </a:fld>
            <a:endParaRPr lang="en-US" dirty="0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51765" y="6524625"/>
            <a:ext cx="1646555" cy="362585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441325" y="1205865"/>
            <a:ext cx="11109960" cy="4831080"/>
            <a:chOff x="695" y="1899"/>
            <a:chExt cx="17496" cy="7608"/>
          </a:xfrm>
        </p:grpSpPr>
        <p:sp>
          <p:nvSpPr>
            <p:cNvPr id="14" name="TextBox 16"/>
            <p:cNvSpPr txBox="1"/>
            <p:nvPr>
              <p:custDataLst>
                <p:tags r:id="rId3"/>
              </p:custDataLst>
            </p:nvPr>
          </p:nvSpPr>
          <p:spPr>
            <a:xfrm>
              <a:off x="695" y="1899"/>
              <a:ext cx="17487" cy="760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sz="2800" dirty="0">
                  <a:latin typeface="Times New Roman" panose="02020603050405020304" charset="0"/>
                  <a:ea typeface="宋体" panose="02010600030101010101" pitchFamily="2" charset="-122"/>
                </a:rPr>
                <a:t>0. Motivation and Cross-the-threshold </a:t>
              </a:r>
              <a:endParaRPr lang="en-US" sz="2800" dirty="0">
                <a:latin typeface="Times New Roman" panose="02020603050405020304" charset="0"/>
                <a:ea typeface="宋体" panose="02010600030101010101" pitchFamily="2" charset="-122"/>
              </a:endParaRPr>
            </a:p>
            <a:p>
              <a:pPr marL="457200" indent="-457200">
                <a:buFont typeface="Arial" panose="020B0604020202020204" pitchFamily="34" charset="0"/>
                <a:buChar char="•"/>
              </a:pPr>
              <a:endParaRPr lang="en-US" sz="2800" dirty="0">
                <a:latin typeface="Times New Roman" panose="02020603050405020304" charset="0"/>
                <a:ea typeface="宋体" panose="02010600030101010101" pitchFamily="2" charset="-122"/>
              </a:endParaRP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sz="2800" dirty="0">
                  <a:latin typeface="Times New Roman" panose="02020603050405020304" charset="0"/>
                  <a:ea typeface="宋体" panose="02010600030101010101" pitchFamily="2" charset="-122"/>
                </a:rPr>
                <a:t>1. Part 1: Exploring Commonalities - Programming Models</a:t>
              </a:r>
              <a:endParaRPr lang="en-US" sz="2800" dirty="0">
                <a:latin typeface="Times New Roman" panose="02020603050405020304" charset="0"/>
                <a:ea typeface="宋体" panose="02010600030101010101" pitchFamily="2" charset="-122"/>
                <a:sym typeface="+mn-ea"/>
              </a:endParaRPr>
            </a:p>
            <a:p>
              <a:pPr marL="457200" indent="-457200">
                <a:buFont typeface="Arial" panose="020B0604020202020204" pitchFamily="34" charset="0"/>
                <a:buChar char="•"/>
              </a:pPr>
              <a:endParaRPr lang="en-US" sz="2800" dirty="0">
                <a:latin typeface="Times New Roman" panose="02020603050405020304" charset="0"/>
                <a:ea typeface="宋体" panose="02010600030101010101" pitchFamily="2" charset="-122"/>
                <a:sym typeface="+mn-ea"/>
              </a:endParaRPr>
            </a:p>
            <a:p>
              <a:pPr marL="457200" indent="-457200">
                <a:buFont typeface="Arial" panose="020B0604020202020204" pitchFamily="34" charset="0"/>
                <a:buChar char="•"/>
              </a:pPr>
              <a:endParaRPr lang="en-US" sz="2800" dirty="0">
                <a:latin typeface="Times New Roman" panose="02020603050405020304" charset="0"/>
                <a:ea typeface="宋体" panose="02010600030101010101" pitchFamily="2" charset="-122"/>
                <a:sym typeface="+mn-ea"/>
              </a:endParaRP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sz="2800" dirty="0">
                  <a:latin typeface="Times New Roman" panose="02020603050405020304" charset="0"/>
                  <a:ea typeface="宋体" panose="02010600030101010101" pitchFamily="2" charset="-122"/>
                  <a:sym typeface="+mn-ea"/>
                </a:rPr>
                <a:t>2. Part 2: Establishing Systematicity - Framework</a:t>
              </a:r>
              <a:endParaRPr lang="en-US" sz="2800" dirty="0">
                <a:latin typeface="Times New Roman" panose="02020603050405020304" charset="0"/>
                <a:ea typeface="宋体" panose="02010600030101010101" pitchFamily="2" charset="-122"/>
                <a:sym typeface="+mn-ea"/>
              </a:endParaRPr>
            </a:p>
            <a:p>
              <a:pPr marL="457200" indent="-457200">
                <a:buFont typeface="Arial" panose="020B0604020202020204" pitchFamily="34" charset="0"/>
                <a:buChar char="•"/>
              </a:pPr>
              <a:endParaRPr lang="en-US" sz="2800" dirty="0">
                <a:latin typeface="Times New Roman" panose="02020603050405020304" charset="0"/>
                <a:ea typeface="宋体" panose="02010600030101010101" pitchFamily="2" charset="-122"/>
                <a:sym typeface="+mn-ea"/>
              </a:endParaRPr>
            </a:p>
            <a:p>
              <a:pPr marL="457200" indent="-457200">
                <a:buFont typeface="Arial" panose="020B0604020202020204" pitchFamily="34" charset="0"/>
                <a:buChar char="•"/>
              </a:pPr>
              <a:endParaRPr lang="en-US" sz="2800" dirty="0">
                <a:latin typeface="Times New Roman" panose="02020603050405020304" charset="0"/>
                <a:ea typeface="宋体" panose="02010600030101010101" pitchFamily="2" charset="-122"/>
                <a:sym typeface="+mn-ea"/>
              </a:endParaRP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sz="2800" dirty="0">
                  <a:latin typeface="Times New Roman" panose="02020603050405020304" charset="0"/>
                  <a:ea typeface="宋体" panose="02010600030101010101" pitchFamily="2" charset="-122"/>
                  <a:sym typeface="+mn-ea"/>
                </a:rPr>
                <a:t>3. Part 3: </a:t>
              </a:r>
              <a:r>
                <a:rPr lang="zh-CN" altLang="en-US" sz="2800" dirty="0">
                  <a:latin typeface="Times New Roman" panose="02020603050405020304" charset="0"/>
                  <a:ea typeface="宋体" panose="02010600030101010101" pitchFamily="2" charset="-122"/>
                  <a:sym typeface="+mn-ea"/>
                </a:rPr>
                <a:t>Availability</a:t>
              </a:r>
              <a:r>
                <a:rPr lang="en-US" altLang="zh-CN" sz="2800" dirty="0">
                  <a:latin typeface="Times New Roman" panose="02020603050405020304" charset="0"/>
                  <a:ea typeface="宋体" panose="02010600030101010101" pitchFamily="2" charset="-122"/>
                  <a:sym typeface="+mn-ea"/>
                </a:rPr>
                <a:t> and </a:t>
              </a:r>
              <a:r>
                <a:rPr lang="en-US" sz="2800" dirty="0">
                  <a:latin typeface="Times New Roman" panose="02020603050405020304" charset="0"/>
                  <a:ea typeface="宋体" panose="02010600030101010101" pitchFamily="2" charset="-122"/>
                  <a:sym typeface="+mn-ea"/>
                </a:rPr>
                <a:t>Robustness</a:t>
              </a:r>
              <a:r>
                <a:rPr lang="en-US" sz="2800" dirty="0">
                  <a:latin typeface="Times New Roman" panose="02020603050405020304" charset="0"/>
                  <a:ea typeface="宋体" panose="02010600030101010101" pitchFamily="2" charset="-122"/>
                  <a:sym typeface="+mn-ea"/>
                </a:rPr>
                <a:t>- </a:t>
              </a:r>
              <a:r>
                <a:rPr lang="en-US" sz="2800" dirty="0">
                  <a:latin typeface="Times New Roman" panose="02020603050405020304" charset="0"/>
                  <a:ea typeface="宋体" panose="02010600030101010101" pitchFamily="2" charset="-122"/>
                  <a:sym typeface="+mn-ea"/>
                </a:rPr>
                <a:t>Implementation and Refinements</a:t>
              </a:r>
              <a:endParaRPr lang="en-US" sz="2800" dirty="0">
                <a:latin typeface="Times New Roman" panose="02020603050405020304" charset="0"/>
                <a:ea typeface="宋体" panose="02010600030101010101" pitchFamily="2" charset="-122"/>
                <a:sym typeface="+mn-ea"/>
              </a:endParaRPr>
            </a:p>
            <a:p>
              <a:pPr marL="457200" indent="-457200">
                <a:buFont typeface="Arial" panose="020B0604020202020204" pitchFamily="34" charset="0"/>
                <a:buChar char="•"/>
              </a:pPr>
              <a:endParaRPr lang="en-US" sz="2800" dirty="0">
                <a:latin typeface="Times New Roman" panose="02020603050405020304" charset="0"/>
                <a:ea typeface="宋体" panose="02010600030101010101" pitchFamily="2" charset="-122"/>
                <a:sym typeface="+mn-ea"/>
              </a:endParaRP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sz="2800" dirty="0">
                  <a:latin typeface="Times New Roman" panose="02020603050405020304" charset="0"/>
                  <a:ea typeface="宋体" panose="02010600030101010101" pitchFamily="2" charset="-122"/>
                  <a:sym typeface="+mn-ea"/>
                </a:rPr>
                <a:t>4.  Validation and Inspiration</a:t>
              </a:r>
              <a:endParaRPr lang="en-US" sz="2800" dirty="0">
                <a:latin typeface="Times New Roman" panose="02020603050405020304" charset="0"/>
                <a:ea typeface="宋体" panose="02010600030101010101" pitchFamily="2" charset="-122"/>
                <a:sym typeface="+mn-ea"/>
              </a:endParaRPr>
            </a:p>
          </p:txBody>
        </p:sp>
        <p:sp>
          <p:nvSpPr>
            <p:cNvPr id="87" name="矩形 86"/>
            <p:cNvSpPr/>
            <p:nvPr>
              <p:custDataLst>
                <p:tags r:id="rId4"/>
              </p:custDataLst>
            </p:nvPr>
          </p:nvSpPr>
          <p:spPr>
            <a:xfrm>
              <a:off x="695" y="3059"/>
              <a:ext cx="17496" cy="5222"/>
            </a:xfrm>
            <a:prstGeom prst="rect">
              <a:avLst/>
            </a:prstGeom>
            <a:noFill/>
            <a:ln w="38100">
              <a:solidFill>
                <a:srgbClr val="1D4F92"/>
              </a:solidFill>
              <a:prstDash val="sysDot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lt1"/>
                  </a:solidFill>
                </a14:hiddenFill>
              </a:ext>
            </a:ex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t" anchorCtr="0"/>
            <a:p>
              <a:pPr lvl="0" indent="457200" algn="l" fontAlgn="auto">
                <a:lnSpc>
                  <a:spcPct val="200000"/>
                </a:lnSpc>
                <a:buClrTx/>
                <a:buSzTx/>
                <a:buFontTx/>
              </a:pPr>
              <a:endParaRPr lang="en-US" altLang="zh-CN" sz="2400" b="1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0. </a:t>
            </a:r>
            <a:r>
              <a:rPr lang="en-US" dirty="0"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Motivation and Cross-the-threshold</a:t>
            </a:r>
            <a:endParaRPr lang="en-US" dirty="0">
              <a:latin typeface="Times New Roman" panose="02020603050405020304" charset="0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484B4-D9FB-CC40-86CD-AFBD26B2E985}" type="slidenum">
              <a:rPr lang="en-US" smtClean="0"/>
            </a:fld>
            <a:endParaRPr lang="en-US" dirty="0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51765" y="6524625"/>
            <a:ext cx="1646555" cy="3625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Motivation and </a:t>
            </a:r>
            <a:r>
              <a:rPr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Cross-the-threshold</a:t>
            </a:r>
            <a:endParaRPr lang="en-US" dirty="0">
              <a:latin typeface="Times New Roman" panose="02020603050405020304" charset="0"/>
              <a:ea typeface="宋体" panose="02010600030101010101" pitchFamily="2" charset="-122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484B4-D9FB-CC40-86CD-AFBD26B2E985}" type="slidenum">
              <a:rPr lang="en-US" smtClean="0"/>
            </a:fld>
            <a:endParaRPr lang="en-US" dirty="0"/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51765" y="6524625"/>
            <a:ext cx="1646555" cy="362585"/>
          </a:xfrm>
          <a:prstGeom prst="rect">
            <a:avLst/>
          </a:prstGeom>
        </p:spPr>
      </p:pic>
      <p:sp>
        <p:nvSpPr>
          <p:cNvPr id="17" name="矩形 16"/>
          <p:cNvSpPr/>
          <p:nvPr>
            <p:custDataLst>
              <p:tags r:id="rId3"/>
            </p:custDataLst>
          </p:nvPr>
        </p:nvSpPr>
        <p:spPr>
          <a:xfrm>
            <a:off x="206375" y="967740"/>
            <a:ext cx="11550650" cy="1925955"/>
          </a:xfrm>
          <a:prstGeom prst="rect">
            <a:avLst/>
          </a:prstGeom>
          <a:solidFill>
            <a:srgbClr val="F2F3F9"/>
          </a:solidFill>
          <a:ln w="38100">
            <a:noFill/>
            <a:prstDash val="solid"/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 anchorCtr="0"/>
          <a:p>
            <a:pPr lvl="0" indent="457200" algn="l" fontAlgn="auto">
              <a:lnSpc>
                <a:spcPct val="200000"/>
              </a:lnSpc>
              <a:buClrTx/>
              <a:buSzTx/>
              <a:buFontTx/>
            </a:pPr>
            <a:endParaRPr lang="en-US" altLang="zh-CN" sz="2000" b="1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  <a:sym typeface="+mn-lt"/>
            </a:endParaRPr>
          </a:p>
        </p:txBody>
      </p:sp>
      <p:sp>
        <p:nvSpPr>
          <p:cNvPr id="18" name="文本框 17"/>
          <p:cNvSpPr txBox="1"/>
          <p:nvPr>
            <p:custDataLst>
              <p:tags r:id="rId4"/>
            </p:custDataLst>
          </p:nvPr>
        </p:nvSpPr>
        <p:spPr>
          <a:xfrm>
            <a:off x="375920" y="1146810"/>
            <a:ext cx="11209020" cy="172466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noAutofit/>
          </a:bodyPr>
          <a:p>
            <a:pPr marL="342900" indent="-342900" algn="just" fontAlgn="auto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sz="2000" b="1">
                <a:solidFill>
                  <a:srgbClr val="C0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Why is it difficult to enter a paper</a:t>
            </a:r>
            <a:r>
              <a:rPr lang="en-US" sz="2000" b="1">
                <a:solidFill>
                  <a:srgbClr val="C0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 for me</a:t>
            </a:r>
            <a:r>
              <a:rPr sz="2000" b="1">
                <a:solidFill>
                  <a:srgbClr val="C0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?</a:t>
            </a:r>
            <a:r>
              <a:rPr lang="en-US" sz="2000" b="1">
                <a:solidFill>
                  <a:srgbClr val="C0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 </a:t>
            </a:r>
            <a:r>
              <a:rPr lang="en-US" sz="2000" b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F</a:t>
            </a:r>
            <a:r>
              <a:rPr sz="2000" b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acing various solutions directly from the beginning, </a:t>
            </a:r>
            <a:r>
              <a:rPr lang="en-US" sz="2000" b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not</a:t>
            </a:r>
            <a:r>
              <a:rPr sz="2000" b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 understanding </a:t>
            </a:r>
            <a:r>
              <a:rPr sz="2000" b="1" u="sng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the background of the problem</a:t>
            </a:r>
            <a:r>
              <a:rPr sz="2000" b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, </a:t>
            </a:r>
            <a:r>
              <a:rPr sz="2000" b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and unclear </a:t>
            </a:r>
            <a:r>
              <a:rPr sz="2000" b="1" u="sng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goals for reading </a:t>
            </a:r>
            <a:r>
              <a:rPr lang="en-US" sz="2000" b="1" u="sng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such a </a:t>
            </a:r>
            <a:r>
              <a:rPr sz="2000" b="1" u="sng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paper</a:t>
            </a:r>
            <a:r>
              <a:rPr sz="2000" b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!</a:t>
            </a:r>
            <a:endParaRPr sz="2000" b="1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  <a:p>
            <a:pPr indent="0" algn="just" fontAlgn="auto">
              <a:lnSpc>
                <a:spcPct val="100000"/>
              </a:lnSpc>
              <a:buFont typeface="Arial" panose="020B0604020202020204" pitchFamily="34" charset="0"/>
              <a:buNone/>
            </a:pPr>
            <a:endParaRPr sz="2000" b="1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  <a:p>
            <a:pPr marL="342900" indent="-342900" algn="just" fontAlgn="auto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sz="2000" b="1">
                <a:solidFill>
                  <a:srgbClr val="C0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How to cross the threshold?</a:t>
            </a:r>
            <a:r>
              <a:rPr lang="en-US" altLang="zh-CN" sz="2000" b="1">
                <a:solidFill>
                  <a:srgbClr val="C0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 </a:t>
            </a:r>
            <a:r>
              <a:rPr lang="zh-CN" sz="2000" b="1">
                <a:solidFill>
                  <a:srgbClr val="C0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Finding a goal:</a:t>
            </a:r>
            <a:r>
              <a:rPr lang="zh-CN" sz="2000" b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 </a:t>
            </a:r>
            <a:r>
              <a:rPr lang="en-US" altLang="zh-CN" sz="2000" b="1">
                <a:highlight>
                  <a:srgbClr val="FFFF00"/>
                </a:highlight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mainly and firstly </a:t>
            </a:r>
            <a:r>
              <a:rPr lang="zh-CN" sz="2000" b="1" u="sng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refine advanced thinking</a:t>
            </a:r>
            <a:r>
              <a:rPr lang="en-US" altLang="zh-CN" sz="2000" b="1" u="sng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, </a:t>
            </a:r>
            <a:r>
              <a:rPr lang="zh-CN" sz="2000" b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not </a:t>
            </a:r>
            <a:r>
              <a:rPr lang="en-US" altLang="zh-CN" sz="2000" b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just </a:t>
            </a:r>
            <a:r>
              <a:rPr lang="zh-CN" sz="2000" b="1" u="sng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familiarize oneself with detailed techniques</a:t>
            </a:r>
            <a:r>
              <a:rPr lang="en-US" altLang="zh-CN" sz="2000" b="1" u="sng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.</a:t>
            </a:r>
            <a:endParaRPr lang="en-US" altLang="zh-CN" sz="2000" b="1" u="sng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236220" y="3108960"/>
            <a:ext cx="11621770" cy="750570"/>
            <a:chOff x="400" y="8449"/>
            <a:chExt cx="18302" cy="1182"/>
          </a:xfrm>
          <a:solidFill>
            <a:srgbClr val="D7A800"/>
          </a:solidFill>
        </p:grpSpPr>
        <p:sp>
          <p:nvSpPr>
            <p:cNvPr id="53" name="右箭头 52"/>
            <p:cNvSpPr/>
            <p:nvPr/>
          </p:nvSpPr>
          <p:spPr>
            <a:xfrm>
              <a:off x="2255" y="8942"/>
              <a:ext cx="11371" cy="240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200">
                <a:solidFill>
                  <a:schemeClr val="bg1"/>
                </a:solidFill>
              </a:endParaRPr>
            </a:p>
          </p:txBody>
        </p:sp>
        <p:sp>
          <p:nvSpPr>
            <p:cNvPr id="49" name="矩形 48"/>
            <p:cNvSpPr/>
            <p:nvPr>
              <p:custDataLst>
                <p:tags r:id="rId5"/>
              </p:custDataLst>
            </p:nvPr>
          </p:nvSpPr>
          <p:spPr>
            <a:xfrm>
              <a:off x="400" y="8658"/>
              <a:ext cx="1855" cy="76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b="1" u="sng">
                  <a:solidFill>
                    <a:schemeClr val="bg1"/>
                  </a:solidFill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system</a:t>
              </a:r>
              <a:endParaRPr lang="zh-CN" altLang="en-US" b="1" u="sng">
                <a:solidFill>
                  <a:schemeClr val="bg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endParaRPr>
            </a:p>
          </p:txBody>
        </p:sp>
        <p:sp>
          <p:nvSpPr>
            <p:cNvPr id="50" name="矩形 49"/>
            <p:cNvSpPr/>
            <p:nvPr>
              <p:custDataLst>
                <p:tags r:id="rId6"/>
              </p:custDataLst>
            </p:nvPr>
          </p:nvSpPr>
          <p:spPr>
            <a:xfrm>
              <a:off x="2840" y="8450"/>
              <a:ext cx="5076" cy="118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D7A8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b="1" u="sng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Framework</a:t>
              </a:r>
              <a:r>
                <a:rPr lang="zh-CN" altLang="en-US" b="1" u="sng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: </a:t>
              </a:r>
              <a:endParaRPr lang="zh-CN" altLang="en-US" b="1" u="sng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endParaRPr>
            </a:p>
            <a:p>
              <a:pPr algn="ctr"/>
              <a:r>
                <a:rPr lang="zh-CN" altLang="en-US" b="1" u="sng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Input, Method, Output</a:t>
              </a:r>
              <a:endParaRPr lang="zh-CN" altLang="en-US" b="1" u="sng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endParaRPr>
            </a:p>
          </p:txBody>
        </p:sp>
        <p:sp>
          <p:nvSpPr>
            <p:cNvPr id="51" name="矩形 50"/>
            <p:cNvSpPr/>
            <p:nvPr>
              <p:custDataLst>
                <p:tags r:id="rId7"/>
              </p:custDataLst>
            </p:nvPr>
          </p:nvSpPr>
          <p:spPr>
            <a:xfrm>
              <a:off x="13626" y="8449"/>
              <a:ext cx="5076" cy="118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D7A8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b="1" u="sng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Requirements: </a:t>
              </a:r>
              <a:endParaRPr lang="zh-CN" altLang="en-US" b="1" u="sng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endParaRPr>
            </a:p>
            <a:p>
              <a:pPr algn="ctr"/>
              <a:r>
                <a:rPr lang="zh-CN" altLang="en-US" b="1" u="sng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Virtual, concurrent, </a:t>
              </a:r>
              <a:r>
                <a:rPr lang="en-US" altLang="zh-CN" b="1" u="sng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Persistent</a:t>
              </a:r>
              <a:endParaRPr lang="en-US" altLang="zh-CN" b="1" u="sng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endParaRPr>
            </a:p>
          </p:txBody>
        </p:sp>
        <p:sp>
          <p:nvSpPr>
            <p:cNvPr id="52" name="矩形 51"/>
            <p:cNvSpPr/>
            <p:nvPr>
              <p:custDataLst>
                <p:tags r:id="rId8"/>
              </p:custDataLst>
            </p:nvPr>
          </p:nvSpPr>
          <p:spPr>
            <a:xfrm>
              <a:off x="8259" y="8450"/>
              <a:ext cx="5076" cy="118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D7A8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b="1" u="sng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I</a:t>
              </a:r>
              <a:r>
                <a:rPr lang="zh-CN" altLang="en-US" b="1" u="sng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mplementation</a:t>
              </a:r>
              <a:r>
                <a:rPr lang="zh-CN" altLang="en-US" b="1" u="sng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: </a:t>
              </a:r>
              <a:endParaRPr lang="zh-CN" altLang="en-US" b="1" u="sng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endParaRPr>
            </a:p>
            <a:p>
              <a:pPr algn="ctr"/>
              <a:r>
                <a:rPr lang="zh-CN" altLang="en-US" b="1" u="sng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operation, storage, control</a:t>
              </a:r>
              <a:endParaRPr lang="zh-CN" altLang="en-US" b="1" u="sng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206375" y="4075430"/>
            <a:ext cx="11864340" cy="2032000"/>
            <a:chOff x="239" y="4787"/>
            <a:chExt cx="18684" cy="3200"/>
          </a:xfrm>
        </p:grpSpPr>
        <p:sp>
          <p:nvSpPr>
            <p:cNvPr id="14" name="矩形 13"/>
            <p:cNvSpPr/>
            <p:nvPr>
              <p:custDataLst>
                <p:tags r:id="rId9"/>
              </p:custDataLst>
            </p:nvPr>
          </p:nvSpPr>
          <p:spPr>
            <a:xfrm>
              <a:off x="9723" y="4794"/>
              <a:ext cx="9200" cy="317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D7A8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p>
              <a:pPr algn="ctr"/>
              <a:r>
                <a:rPr lang="en-US" b="1" u="sng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Part 3</a:t>
              </a:r>
              <a:endParaRPr lang="en-US" b="1" u="sng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endParaRPr>
            </a:p>
          </p:txBody>
        </p:sp>
        <p:sp>
          <p:nvSpPr>
            <p:cNvPr id="19" name="矩形 18"/>
            <p:cNvSpPr/>
            <p:nvPr>
              <p:custDataLst>
                <p:tags r:id="rId10"/>
              </p:custDataLst>
            </p:nvPr>
          </p:nvSpPr>
          <p:spPr>
            <a:xfrm>
              <a:off x="4982" y="4811"/>
              <a:ext cx="4383" cy="317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D7A8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p>
              <a:pPr algn="ctr"/>
              <a:r>
                <a:rPr lang="en-US" b="1" u="sng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Part 2</a:t>
              </a:r>
              <a:endParaRPr lang="en-US" b="1" u="sng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endParaRPr>
            </a:p>
          </p:txBody>
        </p:sp>
        <p:sp>
          <p:nvSpPr>
            <p:cNvPr id="20" name="矩形 19"/>
            <p:cNvSpPr/>
            <p:nvPr>
              <p:custDataLst>
                <p:tags r:id="rId11"/>
              </p:custDataLst>
            </p:nvPr>
          </p:nvSpPr>
          <p:spPr>
            <a:xfrm>
              <a:off x="239" y="4787"/>
              <a:ext cx="4383" cy="317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D7A8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p>
              <a:pPr algn="ctr"/>
              <a:r>
                <a:rPr lang="en-US" b="1" u="sng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Part 1</a:t>
              </a:r>
              <a:endParaRPr lang="en-US" b="1" u="sng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endParaRPr>
            </a:p>
          </p:txBody>
        </p:sp>
        <p:grpSp>
          <p:nvGrpSpPr>
            <p:cNvPr id="21" name="组合 20"/>
            <p:cNvGrpSpPr/>
            <p:nvPr/>
          </p:nvGrpSpPr>
          <p:grpSpPr>
            <a:xfrm>
              <a:off x="400" y="5082"/>
              <a:ext cx="18302" cy="2211"/>
              <a:chOff x="352" y="5082"/>
              <a:chExt cx="18302" cy="2211"/>
            </a:xfrm>
          </p:grpSpPr>
          <p:grpSp>
            <p:nvGrpSpPr>
              <p:cNvPr id="22" name="组合 21"/>
              <p:cNvGrpSpPr/>
              <p:nvPr/>
            </p:nvGrpSpPr>
            <p:grpSpPr>
              <a:xfrm>
                <a:off x="352" y="5082"/>
                <a:ext cx="4031" cy="2211"/>
                <a:chOff x="700" y="5017"/>
                <a:chExt cx="4031" cy="2211"/>
              </a:xfrm>
            </p:grpSpPr>
            <p:sp>
              <p:nvSpPr>
                <p:cNvPr id="23" name="矩形 22"/>
                <p:cNvSpPr/>
                <p:nvPr>
                  <p:custDataLst>
                    <p:tags r:id="rId12"/>
                  </p:custDataLst>
                </p:nvPr>
              </p:nvSpPr>
              <p:spPr>
                <a:xfrm>
                  <a:off x="700" y="5017"/>
                  <a:ext cx="4031" cy="766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r>
                    <a:rPr lang="zh-CN" altLang="en-US" b="1" u="sng">
                      <a:latin typeface="Times New Roman" panose="02020603050405020304" charset="0"/>
                      <a:ea typeface="宋体" panose="02010600030101010101" pitchFamily="2" charset="-122"/>
                      <a:cs typeface="Times New Roman" panose="02020603050405020304" charset="0"/>
                      <a:sym typeface="+mn-ea"/>
                    </a:rPr>
                    <a:t>Large scale demand</a:t>
                  </a:r>
                  <a:endParaRPr lang="zh-CN" altLang="en-US" b="1" u="sng">
                    <a:latin typeface="Times New Roman" panose="02020603050405020304" charset="0"/>
                    <a:ea typeface="宋体" panose="02010600030101010101" pitchFamily="2" charset="-122"/>
                    <a:cs typeface="Times New Roman" panose="02020603050405020304" charset="0"/>
                    <a:sym typeface="+mn-ea"/>
                  </a:endParaRPr>
                </a:p>
              </p:txBody>
            </p:sp>
            <p:sp>
              <p:nvSpPr>
                <p:cNvPr id="24" name="矩形 23"/>
                <p:cNvSpPr/>
                <p:nvPr>
                  <p:custDataLst>
                    <p:tags r:id="rId13"/>
                  </p:custDataLst>
                </p:nvPr>
              </p:nvSpPr>
              <p:spPr>
                <a:xfrm>
                  <a:off x="700" y="6278"/>
                  <a:ext cx="4031" cy="950"/>
                </a:xfrm>
                <a:prstGeom prst="rect">
                  <a:avLst/>
                </a:prstGeom>
              </p:spPr>
              <p:style>
                <a:lnRef idx="2">
                  <a:schemeClr val="accent1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dk1"/>
                </a:fontRef>
              </p:style>
              <p:txBody>
                <a:bodyPr rtlCol="0" anchor="ctr"/>
                <a:p>
                  <a:pPr algn="ctr"/>
                  <a:r>
                    <a:rPr lang="zh-CN" altLang="en-US" b="1" u="sng">
                      <a:latin typeface="Times New Roman" panose="02020603050405020304" charset="0"/>
                      <a:ea typeface="宋体" panose="02010600030101010101" pitchFamily="2" charset="-122"/>
                      <a:cs typeface="Times New Roman" panose="02020603050405020304" charset="0"/>
                      <a:sym typeface="+mn-ea"/>
                    </a:rPr>
                    <a:t>Exploring commonalities</a:t>
                  </a:r>
                  <a:endParaRPr lang="zh-CN" altLang="en-US" b="1" u="sng">
                    <a:latin typeface="Times New Roman" panose="02020603050405020304" charset="0"/>
                    <a:ea typeface="宋体" panose="02010600030101010101" pitchFamily="2" charset="-122"/>
                    <a:cs typeface="Times New Roman" panose="02020603050405020304" charset="0"/>
                    <a:sym typeface="+mn-ea"/>
                  </a:endParaRPr>
                </a:p>
              </p:txBody>
            </p:sp>
            <p:cxnSp>
              <p:nvCxnSpPr>
                <p:cNvPr id="25" name="直接箭头连接符 24"/>
                <p:cNvCxnSpPr/>
                <p:nvPr>
                  <p:custDataLst>
                    <p:tags r:id="rId14"/>
                  </p:custDataLst>
                </p:nvPr>
              </p:nvCxnSpPr>
              <p:spPr>
                <a:xfrm>
                  <a:off x="2716" y="5783"/>
                  <a:ext cx="0" cy="495"/>
                </a:xfrm>
                <a:prstGeom prst="straightConnector1">
                  <a:avLst/>
                </a:prstGeom>
                <a:ln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6" name="组合 25"/>
              <p:cNvGrpSpPr/>
              <p:nvPr/>
            </p:nvGrpSpPr>
            <p:grpSpPr>
              <a:xfrm>
                <a:off x="5109" y="5082"/>
                <a:ext cx="4031" cy="2211"/>
                <a:chOff x="5587" y="5017"/>
                <a:chExt cx="4031" cy="2211"/>
              </a:xfrm>
            </p:grpSpPr>
            <p:sp>
              <p:nvSpPr>
                <p:cNvPr id="27" name="矩形 26"/>
                <p:cNvSpPr/>
                <p:nvPr>
                  <p:custDataLst>
                    <p:tags r:id="rId15"/>
                  </p:custDataLst>
                </p:nvPr>
              </p:nvSpPr>
              <p:spPr>
                <a:xfrm>
                  <a:off x="5587" y="5017"/>
                  <a:ext cx="4031" cy="766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r>
                    <a:rPr lang="en-US" altLang="zh-CN" b="1" u="sng">
                      <a:latin typeface="Times New Roman" panose="02020603050405020304" charset="0"/>
                      <a:ea typeface="宋体" panose="02010600030101010101" pitchFamily="2" charset="-122"/>
                      <a:cs typeface="Times New Roman" panose="02020603050405020304" charset="0"/>
                      <a:sym typeface="+mn-ea"/>
                    </a:rPr>
                    <a:t>Basic</a:t>
                  </a:r>
                  <a:r>
                    <a:rPr lang="zh-CN" altLang="en-US" b="1" u="sng">
                      <a:latin typeface="Times New Roman" panose="02020603050405020304" charset="0"/>
                      <a:ea typeface="宋体" panose="02010600030101010101" pitchFamily="2" charset="-122"/>
                      <a:cs typeface="Times New Roman" panose="02020603050405020304" charset="0"/>
                      <a:sym typeface="+mn-ea"/>
                    </a:rPr>
                    <a:t> efficiency rules</a:t>
                  </a:r>
                  <a:endParaRPr lang="zh-CN" altLang="en-US" b="1" u="sng">
                    <a:latin typeface="Times New Roman" panose="02020603050405020304" charset="0"/>
                    <a:ea typeface="宋体" panose="02010600030101010101" pitchFamily="2" charset="-122"/>
                    <a:cs typeface="Times New Roman" panose="02020603050405020304" charset="0"/>
                    <a:sym typeface="+mn-ea"/>
                  </a:endParaRPr>
                </a:p>
              </p:txBody>
            </p:sp>
            <p:sp>
              <p:nvSpPr>
                <p:cNvPr id="28" name="矩形 27"/>
                <p:cNvSpPr/>
                <p:nvPr>
                  <p:custDataLst>
                    <p:tags r:id="rId16"/>
                  </p:custDataLst>
                </p:nvPr>
              </p:nvSpPr>
              <p:spPr>
                <a:xfrm>
                  <a:off x="5587" y="6278"/>
                  <a:ext cx="4031" cy="950"/>
                </a:xfrm>
                <a:prstGeom prst="rect">
                  <a:avLst/>
                </a:prstGeom>
              </p:spPr>
              <p:style>
                <a:lnRef idx="2">
                  <a:schemeClr val="accent1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dk1"/>
                </a:fontRef>
              </p:style>
              <p:txBody>
                <a:bodyPr rtlCol="0" anchor="ctr"/>
                <a:p>
                  <a:pPr algn="ctr"/>
                  <a:r>
                    <a:rPr lang="zh-CN" altLang="en-US" b="1" u="sng">
                      <a:latin typeface="Times New Roman" panose="02020603050405020304" charset="0"/>
                      <a:ea typeface="宋体" panose="02010600030101010101" pitchFamily="2" charset="-122"/>
                      <a:cs typeface="Times New Roman" panose="02020603050405020304" charset="0"/>
                      <a:sym typeface="+mn-ea"/>
                    </a:rPr>
                    <a:t>Basic framework</a:t>
                  </a:r>
                  <a:endParaRPr lang="zh-CN" altLang="en-US" b="1" u="sng">
                    <a:latin typeface="Times New Roman" panose="02020603050405020304" charset="0"/>
                    <a:ea typeface="宋体" panose="02010600030101010101" pitchFamily="2" charset="-122"/>
                    <a:cs typeface="Times New Roman" panose="02020603050405020304" charset="0"/>
                    <a:sym typeface="+mn-ea"/>
                  </a:endParaRPr>
                </a:p>
              </p:txBody>
            </p:sp>
            <p:cxnSp>
              <p:nvCxnSpPr>
                <p:cNvPr id="30" name="直接箭头连接符 29"/>
                <p:cNvCxnSpPr/>
                <p:nvPr>
                  <p:custDataLst>
                    <p:tags r:id="rId17"/>
                  </p:custDataLst>
                </p:nvPr>
              </p:nvCxnSpPr>
              <p:spPr>
                <a:xfrm>
                  <a:off x="7603" y="5783"/>
                  <a:ext cx="0" cy="495"/>
                </a:xfrm>
                <a:prstGeom prst="straightConnector1">
                  <a:avLst/>
                </a:prstGeom>
                <a:ln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" name="组合 30"/>
              <p:cNvGrpSpPr/>
              <p:nvPr/>
            </p:nvGrpSpPr>
            <p:grpSpPr>
              <a:xfrm>
                <a:off x="9866" y="5082"/>
                <a:ext cx="4031" cy="2211"/>
                <a:chOff x="10352" y="5017"/>
                <a:chExt cx="4031" cy="2211"/>
              </a:xfrm>
            </p:grpSpPr>
            <p:sp>
              <p:nvSpPr>
                <p:cNvPr id="34" name="矩形 33"/>
                <p:cNvSpPr/>
                <p:nvPr>
                  <p:custDataLst>
                    <p:tags r:id="rId18"/>
                  </p:custDataLst>
                </p:nvPr>
              </p:nvSpPr>
              <p:spPr>
                <a:xfrm>
                  <a:off x="10352" y="5017"/>
                  <a:ext cx="4031" cy="766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r>
                    <a:rPr lang="zh-CN" altLang="en-US" sz="1600" b="1" u="sng">
                      <a:latin typeface="Times New Roman" panose="02020603050405020304" charset="0"/>
                      <a:ea typeface="宋体" panose="02010600030101010101" pitchFamily="2" charset="-122"/>
                      <a:cs typeface="Times New Roman" panose="02020603050405020304" charset="0"/>
                      <a:sym typeface="+mn-ea"/>
                    </a:rPr>
                    <a:t> Problem</a:t>
                  </a:r>
                  <a:r>
                    <a:rPr lang="en-US" altLang="zh-CN" sz="1600" b="1" u="sng">
                      <a:latin typeface="Times New Roman" panose="02020603050405020304" charset="0"/>
                      <a:ea typeface="宋体" panose="02010600030101010101" pitchFamily="2" charset="-122"/>
                      <a:cs typeface="Times New Roman" panose="02020603050405020304" charset="0"/>
                      <a:sym typeface="+mn-ea"/>
                    </a:rPr>
                    <a:t>-Solution </a:t>
                  </a:r>
                  <a:r>
                    <a:rPr lang="zh-CN" altLang="en-US" sz="1600" b="1" u="sng">
                      <a:latin typeface="Times New Roman" panose="02020603050405020304" charset="0"/>
                      <a:ea typeface="宋体" panose="02010600030101010101" pitchFamily="2" charset="-122"/>
                      <a:cs typeface="Times New Roman" panose="02020603050405020304" charset="0"/>
                      <a:sym typeface="+mn-ea"/>
                    </a:rPr>
                    <a:t>mode </a:t>
                  </a:r>
                  <a:endParaRPr lang="zh-CN" altLang="en-US" sz="1600" b="1" u="sng">
                    <a:latin typeface="Times New Roman" panose="02020603050405020304" charset="0"/>
                    <a:ea typeface="宋体" panose="02010600030101010101" pitchFamily="2" charset="-122"/>
                    <a:cs typeface="Times New Roman" panose="02020603050405020304" charset="0"/>
                    <a:sym typeface="+mn-ea"/>
                  </a:endParaRPr>
                </a:p>
              </p:txBody>
            </p:sp>
            <p:sp>
              <p:nvSpPr>
                <p:cNvPr id="44" name="矩形 43"/>
                <p:cNvSpPr/>
                <p:nvPr>
                  <p:custDataLst>
                    <p:tags r:id="rId19"/>
                  </p:custDataLst>
                </p:nvPr>
              </p:nvSpPr>
              <p:spPr>
                <a:xfrm>
                  <a:off x="10352" y="6278"/>
                  <a:ext cx="4031" cy="950"/>
                </a:xfrm>
                <a:prstGeom prst="rect">
                  <a:avLst/>
                </a:prstGeom>
              </p:spPr>
              <p:style>
                <a:lnRef idx="2">
                  <a:schemeClr val="accent1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dk1"/>
                </a:fontRef>
              </p:style>
              <p:txBody>
                <a:bodyPr rtlCol="0" anchor="ctr"/>
                <a:p>
                  <a:pPr algn="ctr"/>
                  <a:r>
                    <a:rPr lang="zh-CN" altLang="en-US" b="1" u="sng">
                      <a:latin typeface="Times New Roman" panose="02020603050405020304" charset="0"/>
                      <a:ea typeface="宋体" panose="02010600030101010101" pitchFamily="2" charset="-122"/>
                      <a:cs typeface="Times New Roman" panose="02020603050405020304" charset="0"/>
                      <a:sym typeface="+mn-ea"/>
                    </a:rPr>
                    <a:t>Specific implementation</a:t>
                  </a:r>
                  <a:endParaRPr lang="zh-CN" altLang="en-US" b="1" u="sng">
                    <a:latin typeface="Times New Roman" panose="02020603050405020304" charset="0"/>
                    <a:ea typeface="宋体" panose="02010600030101010101" pitchFamily="2" charset="-122"/>
                    <a:cs typeface="Times New Roman" panose="02020603050405020304" charset="0"/>
                    <a:sym typeface="+mn-ea"/>
                  </a:endParaRPr>
                </a:p>
              </p:txBody>
            </p:sp>
            <p:cxnSp>
              <p:nvCxnSpPr>
                <p:cNvPr id="55" name="直接箭头连接符 54"/>
                <p:cNvCxnSpPr/>
                <p:nvPr>
                  <p:custDataLst>
                    <p:tags r:id="rId20"/>
                  </p:custDataLst>
                </p:nvPr>
              </p:nvCxnSpPr>
              <p:spPr>
                <a:xfrm>
                  <a:off x="12368" y="5783"/>
                  <a:ext cx="0" cy="495"/>
                </a:xfrm>
                <a:prstGeom prst="straightConnector1">
                  <a:avLst/>
                </a:prstGeom>
                <a:ln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6" name="组合 55"/>
              <p:cNvGrpSpPr/>
              <p:nvPr/>
            </p:nvGrpSpPr>
            <p:grpSpPr>
              <a:xfrm>
                <a:off x="14623" y="5082"/>
                <a:ext cx="4031" cy="2211"/>
                <a:chOff x="14970" y="5017"/>
                <a:chExt cx="4031" cy="2211"/>
              </a:xfrm>
            </p:grpSpPr>
            <p:sp>
              <p:nvSpPr>
                <p:cNvPr id="57" name="矩形 56"/>
                <p:cNvSpPr/>
                <p:nvPr>
                  <p:custDataLst>
                    <p:tags r:id="rId21"/>
                  </p:custDataLst>
                </p:nvPr>
              </p:nvSpPr>
              <p:spPr>
                <a:xfrm>
                  <a:off x="14970" y="5017"/>
                  <a:ext cx="4031" cy="766"/>
                </a:xfrm>
                <a:prstGeom prst="rect">
                  <a:avLst/>
                </a:prstGeom>
                <a:solidFill>
                  <a:srgbClr val="407DD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r>
                    <a:rPr lang="zh-CN" altLang="en-US" sz="1600" b="1" u="sng">
                      <a:latin typeface="Times New Roman" panose="02020603050405020304" charset="0"/>
                      <a:ea typeface="宋体" panose="02010600030101010101" pitchFamily="2" charset="-122"/>
                      <a:cs typeface="Times New Roman" panose="02020603050405020304" charset="0"/>
                      <a:sym typeface="+mn-ea"/>
                    </a:rPr>
                    <a:t>Availability optimization</a:t>
                  </a:r>
                  <a:endParaRPr lang="zh-CN" altLang="en-US" sz="1600" b="1" u="sng">
                    <a:latin typeface="Times New Roman" panose="02020603050405020304" charset="0"/>
                    <a:ea typeface="宋体" panose="02010600030101010101" pitchFamily="2" charset="-122"/>
                    <a:cs typeface="Times New Roman" panose="02020603050405020304" charset="0"/>
                    <a:sym typeface="+mn-ea"/>
                  </a:endParaRPr>
                </a:p>
              </p:txBody>
            </p:sp>
            <p:sp>
              <p:nvSpPr>
                <p:cNvPr id="58" name="矩形 57"/>
                <p:cNvSpPr/>
                <p:nvPr>
                  <p:custDataLst>
                    <p:tags r:id="rId22"/>
                  </p:custDataLst>
                </p:nvPr>
              </p:nvSpPr>
              <p:spPr>
                <a:xfrm>
                  <a:off x="14970" y="6278"/>
                  <a:ext cx="4031" cy="950"/>
                </a:xfrm>
                <a:prstGeom prst="rect">
                  <a:avLst/>
                </a:prstGeom>
                <a:ln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dk1"/>
                </a:fontRef>
              </p:style>
              <p:txBody>
                <a:bodyPr rtlCol="0" anchor="ctr"/>
                <a:p>
                  <a:pPr algn="ctr"/>
                  <a:r>
                    <a:rPr lang="zh-CN" altLang="en-US" b="1" u="sng">
                      <a:latin typeface="Times New Roman" panose="02020603050405020304" charset="0"/>
                      <a:ea typeface="宋体" panose="02010600030101010101" pitchFamily="2" charset="-122"/>
                      <a:cs typeface="Times New Roman" panose="02020603050405020304" charset="0"/>
                      <a:sym typeface="+mn-ea"/>
                    </a:rPr>
                    <a:t>Other Skills</a:t>
                  </a:r>
                  <a:endParaRPr lang="zh-CN" altLang="en-US" b="1" u="sng">
                    <a:latin typeface="Times New Roman" panose="02020603050405020304" charset="0"/>
                    <a:ea typeface="宋体" panose="02010600030101010101" pitchFamily="2" charset="-122"/>
                    <a:cs typeface="Times New Roman" panose="02020603050405020304" charset="0"/>
                    <a:sym typeface="+mn-ea"/>
                  </a:endParaRPr>
                </a:p>
              </p:txBody>
            </p:sp>
            <p:cxnSp>
              <p:nvCxnSpPr>
                <p:cNvPr id="59" name="直接箭头连接符 58"/>
                <p:cNvCxnSpPr/>
                <p:nvPr>
                  <p:custDataLst>
                    <p:tags r:id="rId23"/>
                  </p:custDataLst>
                </p:nvPr>
              </p:nvCxnSpPr>
              <p:spPr>
                <a:xfrm>
                  <a:off x="17132" y="5783"/>
                  <a:ext cx="0" cy="495"/>
                </a:xfrm>
                <a:prstGeom prst="straightConnector1">
                  <a:avLst/>
                </a:prstGeom>
                <a:ln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60" name="直接箭头连接符 59"/>
              <p:cNvCxnSpPr/>
              <p:nvPr>
                <p:custDataLst>
                  <p:tags r:id="rId24"/>
                </p:custDataLst>
              </p:nvPr>
            </p:nvCxnSpPr>
            <p:spPr>
              <a:xfrm flipV="1">
                <a:off x="4383" y="5438"/>
                <a:ext cx="726" cy="1552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61" name="直接箭头连接符 60"/>
              <p:cNvCxnSpPr/>
              <p:nvPr>
                <p:custDataLst>
                  <p:tags r:id="rId25"/>
                </p:custDataLst>
              </p:nvPr>
            </p:nvCxnSpPr>
            <p:spPr>
              <a:xfrm flipV="1">
                <a:off x="9140" y="5438"/>
                <a:ext cx="726" cy="1552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62" name="直接箭头连接符 61"/>
              <p:cNvCxnSpPr/>
              <p:nvPr>
                <p:custDataLst>
                  <p:tags r:id="rId26"/>
                </p:custDataLst>
              </p:nvPr>
            </p:nvCxnSpPr>
            <p:spPr>
              <a:xfrm flipV="1">
                <a:off x="13897" y="5438"/>
                <a:ext cx="726" cy="1552"/>
              </a:xfrm>
              <a:prstGeom prst="straightConnector1">
                <a:avLst/>
              </a:prstGeom>
              <a:ln>
                <a:prstDash val="dash"/>
                <a:tailEnd type="arrow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Part 1: Exploring Commonalities - Programming Models</a:t>
            </a:r>
            <a:endParaRPr lang="en-US" sz="3600" dirty="0">
              <a:latin typeface="Times New Roman" panose="02020603050405020304" charset="0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484B4-D9FB-CC40-86CD-AFBD26B2E985}" type="slidenum">
              <a:rPr lang="en-US" smtClean="0"/>
            </a:fld>
            <a:endParaRPr lang="en-US" dirty="0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51765" y="6524625"/>
            <a:ext cx="1646555" cy="3625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charset="0"/>
                <a:ea typeface="宋体" panose="02010600030101010101" pitchFamily="2" charset="-122"/>
              </a:rPr>
              <a:t>1.1 </a:t>
            </a:r>
            <a:r>
              <a:rPr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Commonalities of the problem</a:t>
            </a:r>
            <a:endParaRPr lang="en-US" dirty="0">
              <a:latin typeface="Times New Roman" panose="02020603050405020304" charset="0"/>
              <a:ea typeface="宋体" panose="02010600030101010101" pitchFamily="2" charset="-122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484B4-D9FB-CC40-86CD-AFBD26B2E985}" type="slidenum">
              <a:rPr lang="en-US" smtClean="0">
                <a:latin typeface="Times New Roman" panose="02020603050405020304" charset="0"/>
                <a:cs typeface="Times New Roman" panose="02020603050405020304" charset="0"/>
              </a:rPr>
            </a:fld>
            <a:endParaRPr lang="en-US" dirty="0" smtClean="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51765" y="6524625"/>
            <a:ext cx="1646555" cy="362585"/>
          </a:xfrm>
          <a:prstGeom prst="rect">
            <a:avLst/>
          </a:prstGeom>
        </p:spPr>
      </p:pic>
      <p:graphicFrame>
        <p:nvGraphicFramePr>
          <p:cNvPr id="31" name="表格 30"/>
          <p:cNvGraphicFramePr/>
          <p:nvPr/>
        </p:nvGraphicFramePr>
        <p:xfrm>
          <a:off x="227965" y="1925320"/>
          <a:ext cx="11734165" cy="2499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53665"/>
                <a:gridCol w="1737995"/>
                <a:gridCol w="1542415"/>
                <a:gridCol w="2640965"/>
                <a:gridCol w="3159125"/>
              </a:tblGrid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/>
                        <a:t>Problem</a:t>
                      </a:r>
                      <a:endParaRPr lang="en-US" altLang="zh-CN" sz="16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/>
                        <a:t>Key</a:t>
                      </a:r>
                      <a:endParaRPr lang="en-US" altLang="zh-CN" sz="16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/>
                        <a:t>Value</a:t>
                      </a:r>
                      <a:endParaRPr lang="en-US" altLang="zh-CN" sz="16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/>
                        <a:t>Map</a:t>
                      </a:r>
                      <a:endParaRPr lang="en-US" altLang="zh-CN" sz="16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/>
                        <a:t>Reduce</a:t>
                      </a:r>
                      <a:endParaRPr lang="en-US" altLang="zh-CN" sz="1600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600" b="1"/>
                        <a:t>Word</a:t>
                      </a:r>
                      <a:r>
                        <a:rPr lang="en-US" altLang="zh-CN" sz="1600" b="1">
                          <a:solidFill>
                            <a:schemeClr val="tx1"/>
                          </a:solidFill>
                        </a:rPr>
                        <a:t>F</a:t>
                      </a:r>
                      <a:r>
                        <a:rPr lang="zh-CN" altLang="en-US" sz="1600" b="1">
                          <a:solidFill>
                            <a:schemeClr val="tx1"/>
                          </a:solidFill>
                        </a:rPr>
                        <a:t>requency</a:t>
                      </a:r>
                      <a:r>
                        <a:rPr lang="en-US" altLang="zh-CN" sz="1600" b="1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zh-CN" sz="1600" b="1">
                          <a:solidFill>
                            <a:srgbClr val="C00000"/>
                          </a:solidFill>
                        </a:rPr>
                        <a:t>S</a:t>
                      </a:r>
                      <a:r>
                        <a:rPr lang="zh-CN" altLang="en-US" sz="1600" b="1">
                          <a:solidFill>
                            <a:srgbClr val="C00000"/>
                          </a:solidFill>
                        </a:rPr>
                        <a:t>tatistics</a:t>
                      </a:r>
                      <a:r>
                        <a:rPr lang="zh-CN" altLang="en-US" sz="1600" b="1"/>
                        <a:t> for large-scale multi file systems</a:t>
                      </a:r>
                      <a:endParaRPr lang="zh-CN" altLang="en-US" sz="1600" b="1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600"/>
                        <a:t>docname</a:t>
                      </a:r>
                      <a:endParaRPr lang="zh-CN" altLang="en-US" sz="1600"/>
                    </a:p>
                    <a:p>
                      <a:pPr>
                        <a:buNone/>
                      </a:pPr>
                      <a:r>
                        <a:rPr lang="en-US" altLang="zh-CN" sz="1600"/>
                        <a:t>-&gt; word</a:t>
                      </a:r>
                      <a:endParaRPr lang="en-US" altLang="zh-CN" sz="16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600"/>
                        <a:t>doc contents</a:t>
                      </a:r>
                      <a:endParaRPr lang="zh-CN" altLang="en-US" sz="1600"/>
                    </a:p>
                    <a:p>
                      <a:pPr>
                        <a:buNone/>
                      </a:pPr>
                      <a:r>
                        <a:rPr lang="en-US" altLang="zh-CN" sz="1600"/>
                        <a:t>-&gt; counts</a:t>
                      </a:r>
                      <a:endParaRPr lang="en-US" altLang="zh-CN" sz="16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600"/>
                        <a:t>emits word </a:t>
                      </a:r>
                      <a:r>
                        <a:rPr lang="en-US" altLang="zh-CN" sz="1600"/>
                        <a:t>with count</a:t>
                      </a:r>
                      <a:endParaRPr lang="en-US" altLang="zh-CN" sz="1600"/>
                    </a:p>
                    <a:p>
                      <a:pPr>
                        <a:buNone/>
                      </a:pPr>
                      <a:r>
                        <a:rPr lang="en-US" altLang="zh-CN" sz="1600" b="1"/>
                        <a:t>get &lt;word,count&gt;</a:t>
                      </a:r>
                      <a:endParaRPr lang="en-US" altLang="zh-CN" sz="1600" b="1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600"/>
                        <a:t>sums together </a:t>
                      </a:r>
                      <a:endParaRPr lang="zh-CN" altLang="en-US" sz="1600"/>
                    </a:p>
                    <a:p>
                      <a:pPr>
                        <a:buNone/>
                      </a:pPr>
                      <a:r>
                        <a:rPr lang="en-US" altLang="zh-CN" sz="1600" b="1">
                          <a:sym typeface="+mn-ea"/>
                        </a:rPr>
                        <a:t>get &lt;word,count_sum&gt;</a:t>
                      </a:r>
                      <a:endParaRPr lang="zh-CN" altLang="en-US" sz="1600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600" b="1"/>
                        <a:t>Distributed </a:t>
                      </a:r>
                      <a:r>
                        <a:rPr lang="en-US" altLang="zh-CN" sz="1600" b="1"/>
                        <a:t>Grep </a:t>
                      </a:r>
                      <a:r>
                        <a:rPr lang="en-US" altLang="zh-CN" sz="1600" b="1">
                          <a:solidFill>
                            <a:srgbClr val="C00000"/>
                          </a:solidFill>
                        </a:rPr>
                        <a:t>Match</a:t>
                      </a:r>
                      <a:endParaRPr lang="en-US" altLang="zh-CN" sz="1600" b="1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600">
                          <a:sym typeface="+mn-ea"/>
                        </a:rPr>
                        <a:t>docname</a:t>
                      </a:r>
                      <a:endParaRPr lang="zh-CN" altLang="en-US" sz="1600">
                        <a:sym typeface="+mn-ea"/>
                      </a:endParaRPr>
                    </a:p>
                    <a:p>
                      <a:pPr>
                        <a:buNone/>
                      </a:pPr>
                      <a:r>
                        <a:rPr lang="en-US" altLang="zh-CN" sz="1600">
                          <a:sym typeface="+mn-ea"/>
                        </a:rPr>
                        <a:t>-&gt;</a:t>
                      </a:r>
                      <a:r>
                        <a:rPr lang="zh-CN" altLang="en-US" sz="1600">
                          <a:sym typeface="+mn-ea"/>
                        </a:rPr>
                        <a:t>pattern</a:t>
                      </a:r>
                      <a:endParaRPr lang="zh-CN" altLang="en-US" sz="16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600">
                          <a:sym typeface="+mn-ea"/>
                        </a:rPr>
                        <a:t>doc contents</a:t>
                      </a:r>
                      <a:endParaRPr lang="en-US" altLang="zh-CN" sz="1600">
                        <a:sym typeface="+mn-ea"/>
                      </a:endParaRPr>
                    </a:p>
                    <a:p>
                      <a:pPr>
                        <a:buNone/>
                      </a:pPr>
                      <a:r>
                        <a:rPr lang="en-US" altLang="zh-CN" sz="1600">
                          <a:sym typeface="+mn-ea"/>
                        </a:rPr>
                        <a:t>-&gt; matched lines</a:t>
                      </a:r>
                      <a:endParaRPr lang="zh-CN" altLang="en-US" sz="16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600"/>
                        <a:t>emits </a:t>
                      </a:r>
                      <a:r>
                        <a:rPr lang="en-US" altLang="zh-CN" sz="1600">
                          <a:sym typeface="+mn-ea"/>
                        </a:rPr>
                        <a:t>matched</a:t>
                      </a:r>
                      <a:r>
                        <a:rPr lang="zh-CN" altLang="en-US" sz="1600">
                          <a:sym typeface="+mn-ea"/>
                        </a:rPr>
                        <a:t> pattern</a:t>
                      </a:r>
                      <a:r>
                        <a:rPr lang="en-US" altLang="zh-CN" sz="1600">
                          <a:sym typeface="+mn-ea"/>
                        </a:rPr>
                        <a:t> </a:t>
                      </a:r>
                      <a:r>
                        <a:rPr lang="zh-CN" altLang="en-US" sz="1600"/>
                        <a:t>line </a:t>
                      </a:r>
                      <a:endParaRPr lang="zh-CN" altLang="en-US" sz="1600"/>
                    </a:p>
                    <a:p>
                      <a:pPr>
                        <a:buNone/>
                      </a:pPr>
                      <a:r>
                        <a:rPr lang="en-US" altLang="zh-CN" sz="1600" b="1">
                          <a:sym typeface="+mn-ea"/>
                        </a:rPr>
                        <a:t>get &lt;pattern,matched lines&gt;</a:t>
                      </a:r>
                      <a:endParaRPr lang="zh-CN" altLang="en-US" sz="16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600"/>
                        <a:t>copies intermediate data to</a:t>
                      </a:r>
                      <a:r>
                        <a:rPr lang="en-US" altLang="zh-CN" sz="1600"/>
                        <a:t> </a:t>
                      </a:r>
                      <a:r>
                        <a:rPr lang="zh-CN" altLang="en-US" sz="1600"/>
                        <a:t>output</a:t>
                      </a:r>
                      <a:endParaRPr lang="zh-CN" altLang="en-US" sz="1600"/>
                    </a:p>
                    <a:p>
                      <a:pPr>
                        <a:buNone/>
                      </a:pPr>
                      <a:r>
                        <a:rPr lang="en-US" altLang="zh-CN" sz="1600" b="1">
                          <a:sym typeface="+mn-ea"/>
                        </a:rPr>
                        <a:t>get &lt;pattern,list(matched lines)&gt;</a:t>
                      </a:r>
                      <a:endParaRPr lang="zh-CN" altLang="en-US" sz="1600"/>
                    </a:p>
                  </a:txBody>
                  <a:tcPr/>
                </a:tc>
              </a:tr>
              <a:tr h="57912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600" b="1">
                          <a:solidFill>
                            <a:srgbClr val="C00000"/>
                          </a:solidFill>
                        </a:rPr>
                        <a:t>Reverse </a:t>
                      </a:r>
                      <a:r>
                        <a:rPr lang="zh-CN" altLang="en-US" sz="1600" b="1"/>
                        <a:t>Web-Link Graph</a:t>
                      </a:r>
                      <a:endParaRPr lang="zh-CN" altLang="en-US" sz="1600" b="1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>
                          <a:sym typeface="+mn-ea"/>
                        </a:rPr>
                        <a:t>source pagename</a:t>
                      </a:r>
                      <a:endParaRPr lang="en-US" altLang="zh-CN" sz="1600"/>
                    </a:p>
                    <a:p>
                      <a:pPr>
                        <a:buNone/>
                      </a:pPr>
                      <a:r>
                        <a:rPr lang="en-US" altLang="zh-CN" sz="1600"/>
                        <a:t>-&gt;link target</a:t>
                      </a:r>
                      <a:endParaRPr lang="en-US" altLang="zh-CN" sz="16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>
                          <a:sym typeface="+mn-ea"/>
                        </a:rPr>
                        <a:t>page content</a:t>
                      </a:r>
                      <a:endParaRPr lang="en-US" altLang="zh-CN" sz="1600">
                        <a:sym typeface="+mn-ea"/>
                      </a:endParaRPr>
                    </a:p>
                    <a:p>
                      <a:pPr>
                        <a:buNone/>
                      </a:pPr>
                      <a:r>
                        <a:rPr lang="en-US" altLang="zh-CN" sz="1600"/>
                        <a:t>-&gt;sourse list</a:t>
                      </a:r>
                      <a:endParaRPr lang="en-US" altLang="zh-CN" sz="16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/>
                        <a:t>emits link-in-sourse to target</a:t>
                      </a:r>
                      <a:endParaRPr lang="en-US" altLang="zh-CN" sz="1600"/>
                    </a:p>
                    <a:p>
                      <a:pPr>
                        <a:buNone/>
                      </a:pPr>
                      <a:r>
                        <a:rPr lang="en-US" altLang="zh-CN" sz="1600" b="1"/>
                        <a:t>get &lt;</a:t>
                      </a:r>
                      <a:r>
                        <a:rPr lang="zh-CN" altLang="en-US" sz="1600" b="1"/>
                        <a:t>target, source</a:t>
                      </a:r>
                      <a:r>
                        <a:rPr lang="en-US" altLang="zh-CN" sz="1600" b="1"/>
                        <a:t>&gt; </a:t>
                      </a:r>
                      <a:r>
                        <a:rPr lang="zh-CN" altLang="en-US" sz="1600" b="1"/>
                        <a:t>pairs</a:t>
                      </a:r>
                      <a:endParaRPr lang="zh-CN" altLang="en-US" sz="1600" b="1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600">
                          <a:sym typeface="+mn-ea"/>
                        </a:rPr>
                        <a:t>sums together </a:t>
                      </a:r>
                      <a:r>
                        <a:rPr lang="en-US" altLang="zh-CN" sz="1600">
                          <a:sym typeface="+mn-ea"/>
                        </a:rPr>
                        <a:t>:</a:t>
                      </a:r>
                      <a:endParaRPr lang="en-US" altLang="zh-CN" sz="1600"/>
                    </a:p>
                    <a:p>
                      <a:pPr>
                        <a:buNone/>
                      </a:pPr>
                      <a:r>
                        <a:rPr lang="en-US" altLang="zh-CN" sz="1600" b="1"/>
                        <a:t>get &lt;</a:t>
                      </a:r>
                      <a:r>
                        <a:rPr lang="zh-CN" altLang="en-US" sz="1600" b="1"/>
                        <a:t>target, list(source)</a:t>
                      </a:r>
                      <a:r>
                        <a:rPr lang="en-US" altLang="zh-CN" sz="1600" b="1"/>
                        <a:t>&gt; pairs</a:t>
                      </a:r>
                      <a:endParaRPr lang="en-US" altLang="zh-CN" sz="1600" b="1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600" b="1"/>
                        <a:t>Distributed </a:t>
                      </a:r>
                      <a:r>
                        <a:rPr lang="zh-CN" altLang="en-US" sz="1600" b="1">
                          <a:solidFill>
                            <a:srgbClr val="C00000"/>
                          </a:solidFill>
                        </a:rPr>
                        <a:t>Sort</a:t>
                      </a:r>
                      <a:endParaRPr lang="zh-CN" altLang="en-US" sz="1600" b="1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/>
                        <a:t>record_id</a:t>
                      </a:r>
                      <a:endParaRPr lang="en-US" altLang="zh-CN" sz="1600"/>
                    </a:p>
                    <a:p>
                      <a:pPr>
                        <a:buNone/>
                      </a:pPr>
                      <a:r>
                        <a:rPr lang="en-US" altLang="zh-CN" sz="1600"/>
                        <a:t>-&gt; target key</a:t>
                      </a:r>
                      <a:endParaRPr lang="en-US" altLang="zh-CN" sz="16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/>
                        <a:t>record content</a:t>
                      </a:r>
                      <a:endParaRPr lang="en-US" altLang="zh-CN" sz="1600"/>
                    </a:p>
                    <a:p>
                      <a:pPr>
                        <a:buNone/>
                      </a:pPr>
                      <a:r>
                        <a:rPr lang="en-US" altLang="zh-CN" sz="1600"/>
                        <a:t>-&gt;</a:t>
                      </a:r>
                      <a:r>
                        <a:rPr lang="en-US" altLang="zh-CN" sz="1600">
                          <a:sym typeface="+mn-ea"/>
                        </a:rPr>
                        <a:t>record</a:t>
                      </a:r>
                      <a:endParaRPr lang="en-US" altLang="zh-CN" sz="16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600"/>
                        <a:t>extracts</a:t>
                      </a:r>
                      <a:r>
                        <a:rPr lang="en-US" altLang="zh-CN" sz="1600"/>
                        <a:t> </a:t>
                      </a:r>
                      <a:r>
                        <a:rPr lang="zh-CN" altLang="en-US" sz="1600"/>
                        <a:t>key</a:t>
                      </a:r>
                      <a:r>
                        <a:rPr lang="en-US" altLang="zh-CN" sz="1600"/>
                        <a:t> </a:t>
                      </a:r>
                      <a:r>
                        <a:rPr lang="zh-CN" altLang="en-US" sz="1600"/>
                        <a:t>from each record </a:t>
                      </a:r>
                      <a:r>
                        <a:rPr lang="en-US" altLang="zh-CN" sz="1600" b="1">
                          <a:sym typeface="+mn-ea"/>
                        </a:rPr>
                        <a:t>get &lt;key</a:t>
                      </a:r>
                      <a:r>
                        <a:rPr lang="zh-CN" altLang="en-US" sz="1600" b="1">
                          <a:sym typeface="+mn-ea"/>
                        </a:rPr>
                        <a:t>, </a:t>
                      </a:r>
                      <a:r>
                        <a:rPr lang="en-US" altLang="zh-CN" sz="1600" b="1">
                          <a:sym typeface="+mn-ea"/>
                        </a:rPr>
                        <a:t>record</a:t>
                      </a:r>
                      <a:r>
                        <a:rPr lang="en-US" altLang="zh-CN" sz="1600" b="1">
                          <a:sym typeface="+mn-ea"/>
                        </a:rPr>
                        <a:t>&gt; </a:t>
                      </a:r>
                      <a:r>
                        <a:rPr lang="zh-CN" altLang="en-US" sz="1600" b="1">
                          <a:sym typeface="+mn-ea"/>
                        </a:rPr>
                        <a:t>pairs</a:t>
                      </a:r>
                      <a:endParaRPr lang="zh-CN" altLang="en-US" sz="16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600" u="sng"/>
                        <a:t>emits all pairs unchanged</a:t>
                      </a:r>
                      <a:endParaRPr lang="zh-CN" altLang="en-US" sz="1600" u="sng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59" name="组合 58"/>
          <p:cNvGrpSpPr/>
          <p:nvPr/>
        </p:nvGrpSpPr>
        <p:grpSpPr>
          <a:xfrm>
            <a:off x="197485" y="4781550"/>
            <a:ext cx="11764010" cy="970080"/>
            <a:chOff x="385" y="5988"/>
            <a:chExt cx="18526" cy="2434"/>
          </a:xfrm>
        </p:grpSpPr>
        <p:sp>
          <p:nvSpPr>
            <p:cNvPr id="33" name="矩形 32"/>
            <p:cNvSpPr/>
            <p:nvPr>
              <p:custDataLst>
                <p:tags r:id="rId3"/>
              </p:custDataLst>
            </p:nvPr>
          </p:nvSpPr>
          <p:spPr>
            <a:xfrm>
              <a:off x="433" y="5988"/>
              <a:ext cx="4399" cy="79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en-US" altLang="zh-CN" b="1">
                  <a:solidFill>
                    <a:srgbClr val="C00000"/>
                  </a:solidFill>
                  <a:sym typeface="+mn-ea"/>
                </a:rPr>
                <a:t>S</a:t>
              </a:r>
              <a:r>
                <a:rPr lang="zh-CN" altLang="en-US" b="1">
                  <a:solidFill>
                    <a:srgbClr val="C00000"/>
                  </a:solidFill>
                  <a:sym typeface="+mn-ea"/>
                </a:rPr>
                <a:t>tatistics</a:t>
              </a:r>
              <a:endParaRPr lang="en-US" altLang="zh-CN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lt"/>
              </a:endParaRPr>
            </a:p>
          </p:txBody>
        </p:sp>
        <p:sp>
          <p:nvSpPr>
            <p:cNvPr id="40" name="矩形 39"/>
            <p:cNvSpPr/>
            <p:nvPr>
              <p:custDataLst>
                <p:tags r:id="rId4"/>
              </p:custDataLst>
            </p:nvPr>
          </p:nvSpPr>
          <p:spPr>
            <a:xfrm>
              <a:off x="5126" y="5988"/>
              <a:ext cx="4399" cy="79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en-US" altLang="zh-CN" b="1">
                  <a:solidFill>
                    <a:srgbClr val="C00000"/>
                  </a:solidFill>
                  <a:sym typeface="+mn-ea"/>
                </a:rPr>
                <a:t>Match</a:t>
              </a:r>
              <a:endParaRPr lang="en-US" altLang="zh-CN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lt"/>
              </a:endParaRPr>
            </a:p>
          </p:txBody>
        </p:sp>
        <p:sp>
          <p:nvSpPr>
            <p:cNvPr id="41" name="矩形 40"/>
            <p:cNvSpPr/>
            <p:nvPr>
              <p:custDataLst>
                <p:tags r:id="rId5"/>
              </p:custDataLst>
            </p:nvPr>
          </p:nvSpPr>
          <p:spPr>
            <a:xfrm>
              <a:off x="9819" y="5988"/>
              <a:ext cx="4399" cy="79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zh-CN" altLang="en-US" b="1">
                  <a:solidFill>
                    <a:srgbClr val="C00000"/>
                  </a:solidFill>
                  <a:sym typeface="+mn-ea"/>
                </a:rPr>
                <a:t>Reverse</a:t>
              </a:r>
              <a:endParaRPr lang="en-US" altLang="zh-CN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lt"/>
              </a:endParaRPr>
            </a:p>
          </p:txBody>
        </p:sp>
        <p:sp>
          <p:nvSpPr>
            <p:cNvPr id="42" name="矩形 41"/>
            <p:cNvSpPr/>
            <p:nvPr>
              <p:custDataLst>
                <p:tags r:id="rId6"/>
              </p:custDataLst>
            </p:nvPr>
          </p:nvSpPr>
          <p:spPr>
            <a:xfrm>
              <a:off x="14512" y="5988"/>
              <a:ext cx="4399" cy="79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zh-CN" altLang="en-US" b="1">
                  <a:solidFill>
                    <a:srgbClr val="C00000"/>
                  </a:solidFill>
                  <a:sym typeface="+mn-ea"/>
                </a:rPr>
                <a:t>Sort</a:t>
              </a:r>
              <a:endParaRPr lang="en-US" altLang="zh-CN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lt"/>
              </a:endParaRPr>
            </a:p>
          </p:txBody>
        </p:sp>
        <p:sp>
          <p:nvSpPr>
            <p:cNvPr id="43" name="文本框 42"/>
            <p:cNvSpPr txBox="1"/>
            <p:nvPr/>
          </p:nvSpPr>
          <p:spPr>
            <a:xfrm>
              <a:off x="9819" y="6803"/>
              <a:ext cx="4319" cy="161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CN" altLang="en-US"/>
                <a:t>Reverse Web-Link Graph</a:t>
              </a:r>
              <a:endParaRPr lang="zh-CN" altLang="en-US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CN" altLang="en-US"/>
                <a:t>Inverted Index</a:t>
              </a:r>
              <a:endParaRPr lang="zh-CN" altLang="en-US"/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5206" y="6790"/>
              <a:ext cx="4319" cy="92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CN" altLang="en-US"/>
                <a:t>Distributed Grep</a:t>
              </a:r>
              <a:endParaRPr lang="zh-CN" altLang="en-US"/>
            </a:p>
          </p:txBody>
        </p:sp>
        <p:sp>
          <p:nvSpPr>
            <p:cNvPr id="50" name="文本框 49"/>
            <p:cNvSpPr txBox="1"/>
            <p:nvPr/>
          </p:nvSpPr>
          <p:spPr>
            <a:xfrm>
              <a:off x="385" y="6803"/>
              <a:ext cx="4439" cy="161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CN" altLang="en-US"/>
                <a:t>URL Access</a:t>
              </a:r>
              <a:r>
                <a:rPr lang="en-US" altLang="zh-CN"/>
                <a:t> </a:t>
              </a:r>
              <a:r>
                <a:rPr lang="zh-CN" altLang="en-US" b="1"/>
                <a:t>Frequency</a:t>
              </a:r>
              <a:endParaRPr lang="zh-CN" altLang="en-US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>
                  <a:sym typeface="+mn-ea"/>
                </a:rPr>
                <a:t>Annual </a:t>
              </a:r>
              <a:r>
                <a:rPr b="1">
                  <a:sym typeface="+mn-ea"/>
                </a:rPr>
                <a:t>max</a:t>
              </a:r>
              <a:r>
                <a:rPr lang="en-US" b="1">
                  <a:sym typeface="+mn-ea"/>
                </a:rPr>
                <a:t> </a:t>
              </a:r>
              <a:r>
                <a:rPr>
                  <a:sym typeface="+mn-ea"/>
                </a:rPr>
                <a:t>temperature</a:t>
              </a:r>
              <a:endParaRPr lang="zh-CN" altLang="en-US"/>
            </a:p>
          </p:txBody>
        </p:sp>
        <p:sp>
          <p:nvSpPr>
            <p:cNvPr id="58" name="文本框 57"/>
            <p:cNvSpPr txBox="1"/>
            <p:nvPr/>
          </p:nvSpPr>
          <p:spPr>
            <a:xfrm>
              <a:off x="14518" y="6780"/>
              <a:ext cx="4319" cy="92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CN" altLang="en-US"/>
                <a:t>Distributed Sort</a:t>
              </a:r>
              <a:endParaRPr lang="zh-CN" altLang="en-US"/>
            </a:p>
          </p:txBody>
        </p:sp>
      </p:grpSp>
      <p:sp>
        <p:nvSpPr>
          <p:cNvPr id="17" name="矩形 16"/>
          <p:cNvSpPr/>
          <p:nvPr>
            <p:custDataLst>
              <p:tags r:id="rId7"/>
            </p:custDataLst>
          </p:nvPr>
        </p:nvSpPr>
        <p:spPr>
          <a:xfrm>
            <a:off x="244475" y="5836920"/>
            <a:ext cx="11866880" cy="62293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b="1">
                <a:solidFill>
                  <a:schemeClr val="bg1">
                    <a:lumMod val="50000"/>
                  </a:schemeClr>
                </a:solidFill>
                <a:sym typeface="+mn-ea"/>
              </a:rPr>
              <a:t>CANNOT SOLVE-A</a:t>
            </a:r>
            <a:r>
              <a:rPr b="1">
                <a:solidFill>
                  <a:schemeClr val="bg1">
                    <a:lumMod val="50000"/>
                  </a:schemeClr>
                </a:solidFill>
                <a:sym typeface="+mn-ea"/>
              </a:rPr>
              <a:t>lgorithm</a:t>
            </a:r>
            <a:r>
              <a:rPr lang="en-US" b="1">
                <a:solidFill>
                  <a:schemeClr val="bg1">
                    <a:lumMod val="50000"/>
                  </a:schemeClr>
                </a:solidFill>
                <a:sym typeface="+mn-ea"/>
              </a:rPr>
              <a:t> R</a:t>
            </a:r>
            <a:r>
              <a:rPr b="1">
                <a:solidFill>
                  <a:schemeClr val="bg1">
                    <a:lumMod val="50000"/>
                  </a:schemeClr>
                </a:solidFill>
                <a:sym typeface="+mn-ea"/>
              </a:rPr>
              <a:t>ecursively</a:t>
            </a:r>
            <a:r>
              <a:rPr lang="en-US" b="1">
                <a:solidFill>
                  <a:schemeClr val="bg1">
                    <a:lumMod val="50000"/>
                  </a:schemeClr>
                </a:solidFill>
                <a:sym typeface="+mn-ea"/>
              </a:rPr>
              <a:t>(e.g.</a:t>
            </a:r>
            <a:r>
              <a:rPr b="1">
                <a:solidFill>
                  <a:schemeClr val="bg1">
                    <a:lumMod val="50000"/>
                  </a:schemeClr>
                </a:solidFill>
                <a:sym typeface="+mn-ea"/>
              </a:rPr>
              <a:t>The Fibonacci sequence</a:t>
            </a:r>
            <a:r>
              <a:rPr lang="en-US" b="1">
                <a:solidFill>
                  <a:schemeClr val="bg1">
                    <a:lumMod val="50000"/>
                  </a:schemeClr>
                </a:solidFill>
                <a:sym typeface="+mn-ea"/>
              </a:rPr>
              <a:t>):</a:t>
            </a:r>
            <a:r>
              <a:rPr b="1">
                <a:solidFill>
                  <a:schemeClr val="bg1">
                    <a:lumMod val="50000"/>
                  </a:schemeClr>
                </a:solidFill>
                <a:sym typeface="+mn-ea"/>
              </a:rPr>
              <a:t> the next result depends on the previous result</a:t>
            </a:r>
            <a:endParaRPr b="1">
              <a:solidFill>
                <a:schemeClr val="bg1">
                  <a:lumMod val="50000"/>
                </a:schemeClr>
              </a:solidFill>
              <a:sym typeface="+mn-ea"/>
            </a:endParaRPr>
          </a:p>
          <a:p>
            <a:pPr algn="ctr"/>
            <a:r>
              <a:rPr lang="en-US" b="1">
                <a:solidFill>
                  <a:schemeClr val="bg1">
                    <a:lumMod val="50000"/>
                  </a:schemeClr>
                </a:solidFill>
                <a:sym typeface="+mn-ea"/>
              </a:rPr>
              <a:t>CANNOT SOLVE-</a:t>
            </a:r>
            <a:r>
              <a:rPr b="1">
                <a:solidFill>
                  <a:schemeClr val="bg1">
                    <a:lumMod val="50000"/>
                  </a:schemeClr>
                </a:solidFill>
                <a:sym typeface="+mn-ea"/>
              </a:rPr>
              <a:t>Hierarchical clustering</a:t>
            </a:r>
            <a:r>
              <a:rPr lang="en-US" b="1">
                <a:solidFill>
                  <a:schemeClr val="bg1">
                    <a:lumMod val="50000"/>
                  </a:schemeClr>
                </a:solidFill>
                <a:sym typeface="+mn-ea"/>
              </a:rPr>
              <a:t>: M</a:t>
            </a:r>
            <a:r>
              <a:rPr b="1">
                <a:solidFill>
                  <a:schemeClr val="bg1">
                    <a:lumMod val="50000"/>
                  </a:schemeClr>
                </a:solidFill>
                <a:sym typeface="+mn-ea"/>
              </a:rPr>
              <a:t>erging by distance, the distance between </a:t>
            </a:r>
            <a:r>
              <a:rPr lang="en-US" b="1">
                <a:solidFill>
                  <a:schemeClr val="bg1">
                    <a:lumMod val="50000"/>
                  </a:schemeClr>
                </a:solidFill>
                <a:sym typeface="+mn-ea"/>
              </a:rPr>
              <a:t>each </a:t>
            </a:r>
            <a:r>
              <a:rPr b="1">
                <a:solidFill>
                  <a:schemeClr val="bg1">
                    <a:lumMod val="50000"/>
                  </a:schemeClr>
                </a:solidFill>
                <a:sym typeface="+mn-ea"/>
              </a:rPr>
              <a:t>two objects needs to be calculated.</a:t>
            </a:r>
            <a:endParaRPr b="1">
              <a:solidFill>
                <a:schemeClr val="bg1">
                  <a:lumMod val="50000"/>
                </a:schemeClr>
              </a:solidFill>
              <a:sym typeface="+mn-ea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219710" y="907415"/>
            <a:ext cx="11698605" cy="973455"/>
            <a:chOff x="414" y="8309"/>
            <a:chExt cx="18423" cy="1533"/>
          </a:xfrm>
        </p:grpSpPr>
        <p:grpSp>
          <p:nvGrpSpPr>
            <p:cNvPr id="29" name="组合 28"/>
            <p:cNvGrpSpPr/>
            <p:nvPr/>
          </p:nvGrpSpPr>
          <p:grpSpPr>
            <a:xfrm>
              <a:off x="2977" y="8310"/>
              <a:ext cx="4372" cy="1493"/>
              <a:chOff x="526" y="1681"/>
              <a:chExt cx="4372" cy="2900"/>
            </a:xfrm>
          </p:grpSpPr>
          <p:sp>
            <p:nvSpPr>
              <p:cNvPr id="30" name="矩形 29"/>
              <p:cNvSpPr/>
              <p:nvPr>
                <p:custDataLst>
                  <p:tags r:id="rId8"/>
                </p:custDataLst>
              </p:nvPr>
            </p:nvSpPr>
            <p:spPr>
              <a:xfrm>
                <a:off x="941" y="2784"/>
                <a:ext cx="3540" cy="701"/>
              </a:xfrm>
              <a:prstGeom prst="rect">
                <a:avLst/>
              </a:prstGeom>
              <a:solidFill>
                <a:srgbClr val="FFD400"/>
              </a:solidFill>
              <a:ln>
                <a:solidFill>
                  <a:srgbClr val="FFD400"/>
                </a:solidFill>
              </a:ln>
            </p:spPr>
            <p:style>
              <a:lnRef idx="2">
                <a:srgbClr val="018BE9">
                  <a:shade val="50000"/>
                </a:srgbClr>
              </a:lnRef>
              <a:fillRef idx="1">
                <a:srgbClr val="018BE9"/>
              </a:fillRef>
              <a:effectRef idx="0">
                <a:srgbClr val="018BE9"/>
              </a:effectRef>
              <a:fontRef idx="minor">
                <a:srgbClr val="FFFFFF"/>
              </a:fontRef>
            </p:style>
            <p:txBody>
              <a:bodyPr lIns="0" tIns="0" rIns="0" bIns="0" rtlCol="0" anchor="ctr"/>
              <a:p>
                <a:pPr algn="ctr"/>
                <a:r>
                  <a:rPr lang="en-US" altLang="zh-CN" sz="1600" b="1" dirty="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  <a:cs typeface="Times New Roman" panose="02020603050405020304" charset="0"/>
                    <a:sym typeface="+mn-ea"/>
                  </a:rPr>
                  <a:t>Big-data task</a:t>
                </a:r>
                <a:endParaRPr lang="en-US" altLang="zh-CN" sz="1600" b="1" dirty="0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endParaRPr>
              </a:p>
            </p:txBody>
          </p:sp>
          <p:grpSp>
            <p:nvGrpSpPr>
              <p:cNvPr id="32" name="组合 31"/>
              <p:cNvGrpSpPr/>
              <p:nvPr/>
            </p:nvGrpSpPr>
            <p:grpSpPr>
              <a:xfrm>
                <a:off x="526" y="1681"/>
                <a:ext cx="4372" cy="2900"/>
                <a:chOff x="2908" y="3011"/>
                <a:chExt cx="4372" cy="2900"/>
              </a:xfrm>
            </p:grpSpPr>
            <p:sp>
              <p:nvSpPr>
                <p:cNvPr id="34" name="矩形 33"/>
                <p:cNvSpPr/>
                <p:nvPr>
                  <p:custDataLst>
                    <p:tags r:id="rId9"/>
                  </p:custDataLst>
                </p:nvPr>
              </p:nvSpPr>
              <p:spPr>
                <a:xfrm>
                  <a:off x="2908" y="3011"/>
                  <a:ext cx="4372" cy="888"/>
                </a:xfrm>
                <a:prstGeom prst="rect">
                  <a:avLst/>
                </a:prstGeom>
                <a:solidFill>
                  <a:srgbClr val="A88337"/>
                </a:solidFill>
                <a:ln w="19050">
                  <a:solidFill>
                    <a:srgbClr val="A88337"/>
                  </a:solidFill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>
                  <a:scene3d>
                    <a:camera prst="orthographicFront"/>
                    <a:lightRig rig="threePt" dir="t"/>
                  </a:scene3d>
                </a:bodyPr>
                <a:p>
                  <a:pPr algn="ctr"/>
                  <a:r>
                    <a:rPr lang="en-US" sz="1400" b="1">
                      <a:latin typeface="Times New Roman" panose="02020603050405020304" charset="0"/>
                      <a:ea typeface="宋体" panose="02010600030101010101" pitchFamily="2" charset="-122"/>
                      <a:cs typeface="Times New Roman" panose="02020603050405020304" charset="0"/>
                      <a:sym typeface="+mn-lt"/>
                    </a:rPr>
                    <a:t>Context</a:t>
                  </a:r>
                  <a:endParaRPr lang="en-US" sz="1400" b="1">
                    <a:latin typeface="Times New Roman" panose="02020603050405020304" charset="0"/>
                    <a:ea typeface="宋体" panose="02010600030101010101" pitchFamily="2" charset="-122"/>
                    <a:cs typeface="Times New Roman" panose="02020603050405020304" charset="0"/>
                    <a:sym typeface="+mn-lt"/>
                  </a:endParaRPr>
                </a:p>
              </p:txBody>
            </p:sp>
            <p:sp>
              <p:nvSpPr>
                <p:cNvPr id="35" name="矩形 34"/>
                <p:cNvSpPr/>
                <p:nvPr>
                  <p:custDataLst>
                    <p:tags r:id="rId10"/>
                  </p:custDataLst>
                </p:nvPr>
              </p:nvSpPr>
              <p:spPr>
                <a:xfrm>
                  <a:off x="2908" y="3899"/>
                  <a:ext cx="4372" cy="2012"/>
                </a:xfrm>
                <a:prstGeom prst="rect">
                  <a:avLst/>
                </a:prstGeom>
                <a:noFill/>
                <a:ln w="19050">
                  <a:solidFill>
                    <a:srgbClr val="A88337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bg1">
                          <a:lumMod val="65000"/>
                        </a:schemeClr>
                      </a:solidFill>
                    </a14:hiddenFill>
                  </a:ext>
                </a:extLst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 sz="1600" b="1"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charset="0"/>
                    <a:ea typeface="思源宋体" panose="02020400000000000000" charset="-122"/>
                    <a:cs typeface="Times New Roman" panose="02020603050405020304" charset="0"/>
                    <a:sym typeface="+mn-ea"/>
                  </a:endParaRPr>
                </a:p>
              </p:txBody>
            </p:sp>
          </p:grpSp>
          <p:sp>
            <p:nvSpPr>
              <p:cNvPr id="36" name="矩形 35"/>
              <p:cNvSpPr/>
              <p:nvPr>
                <p:custDataLst>
                  <p:tags r:id="rId11"/>
                </p:custDataLst>
              </p:nvPr>
            </p:nvSpPr>
            <p:spPr>
              <a:xfrm>
                <a:off x="941" y="3699"/>
                <a:ext cx="3540" cy="701"/>
              </a:xfrm>
              <a:prstGeom prst="rect">
                <a:avLst/>
              </a:prstGeom>
              <a:solidFill>
                <a:srgbClr val="FFD400"/>
              </a:solidFill>
              <a:ln>
                <a:solidFill>
                  <a:srgbClr val="FFD400"/>
                </a:solidFill>
              </a:ln>
            </p:spPr>
            <p:style>
              <a:lnRef idx="2">
                <a:srgbClr val="018BE9">
                  <a:shade val="50000"/>
                </a:srgbClr>
              </a:lnRef>
              <a:fillRef idx="1">
                <a:srgbClr val="018BE9"/>
              </a:fillRef>
              <a:effectRef idx="0">
                <a:srgbClr val="018BE9"/>
              </a:effectRef>
              <a:fontRef idx="minor">
                <a:srgbClr val="FFFFFF"/>
              </a:fontRef>
            </p:style>
            <p:txBody>
              <a:bodyPr lIns="0" tIns="0" rIns="0" bIns="0" rtlCol="0" anchor="ctr"/>
              <a:p>
                <a:pPr algn="ctr"/>
                <a:r>
                  <a:rPr lang="en-US" altLang="zh-CN" sz="1600" b="1" dirty="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  <a:cs typeface="Times New Roman" panose="02020603050405020304" charset="0"/>
                    <a:sym typeface="+mn-ea"/>
                  </a:rPr>
                  <a:t>Task of google</a:t>
                </a:r>
                <a:endParaRPr lang="en-US" altLang="zh-CN" sz="1600" b="1" dirty="0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endParaRPr>
              </a:p>
            </p:txBody>
          </p:sp>
        </p:grpSp>
        <p:grpSp>
          <p:nvGrpSpPr>
            <p:cNvPr id="37" name="组合 36"/>
            <p:cNvGrpSpPr/>
            <p:nvPr/>
          </p:nvGrpSpPr>
          <p:grpSpPr>
            <a:xfrm>
              <a:off x="8721" y="8309"/>
              <a:ext cx="4372" cy="1493"/>
              <a:chOff x="526" y="1681"/>
              <a:chExt cx="4372" cy="2900"/>
            </a:xfrm>
          </p:grpSpPr>
          <p:grpSp>
            <p:nvGrpSpPr>
              <p:cNvPr id="39" name="组合 38"/>
              <p:cNvGrpSpPr/>
              <p:nvPr/>
            </p:nvGrpSpPr>
            <p:grpSpPr>
              <a:xfrm>
                <a:off x="526" y="1681"/>
                <a:ext cx="4372" cy="2900"/>
                <a:chOff x="2908" y="3011"/>
                <a:chExt cx="4372" cy="2900"/>
              </a:xfrm>
            </p:grpSpPr>
            <p:sp>
              <p:nvSpPr>
                <p:cNvPr id="45" name="矩形 44"/>
                <p:cNvSpPr/>
                <p:nvPr>
                  <p:custDataLst>
                    <p:tags r:id="rId12"/>
                  </p:custDataLst>
                </p:nvPr>
              </p:nvSpPr>
              <p:spPr>
                <a:xfrm>
                  <a:off x="2908" y="3011"/>
                  <a:ext cx="4372" cy="888"/>
                </a:xfrm>
                <a:prstGeom prst="rect">
                  <a:avLst/>
                </a:prstGeom>
                <a:solidFill>
                  <a:srgbClr val="A88337"/>
                </a:solidFill>
                <a:ln w="19050">
                  <a:solidFill>
                    <a:srgbClr val="A88337"/>
                  </a:solidFill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>
                  <a:scene3d>
                    <a:camera prst="orthographicFront"/>
                    <a:lightRig rig="threePt" dir="t"/>
                  </a:scene3d>
                </a:bodyPr>
                <a:p>
                  <a:pPr algn="ctr"/>
                  <a:r>
                    <a:rPr lang="en-US" sz="1400" b="1">
                      <a:latin typeface="Times New Roman" panose="02020603050405020304" charset="0"/>
                      <a:ea typeface="宋体" panose="02010600030101010101" pitchFamily="2" charset="-122"/>
                      <a:cs typeface="Times New Roman" panose="02020603050405020304" charset="0"/>
                      <a:sym typeface="+mn-lt"/>
                    </a:rPr>
                    <a:t>Commonalities</a:t>
                  </a:r>
                  <a:endParaRPr lang="en-US" sz="1400" b="1">
                    <a:latin typeface="Times New Roman" panose="02020603050405020304" charset="0"/>
                    <a:ea typeface="宋体" panose="02010600030101010101" pitchFamily="2" charset="-122"/>
                    <a:cs typeface="Times New Roman" panose="02020603050405020304" charset="0"/>
                    <a:sym typeface="+mn-lt"/>
                  </a:endParaRPr>
                </a:p>
              </p:txBody>
            </p:sp>
            <p:sp>
              <p:nvSpPr>
                <p:cNvPr id="46" name="矩形 45"/>
                <p:cNvSpPr/>
                <p:nvPr>
                  <p:custDataLst>
                    <p:tags r:id="rId13"/>
                  </p:custDataLst>
                </p:nvPr>
              </p:nvSpPr>
              <p:spPr>
                <a:xfrm>
                  <a:off x="2908" y="3899"/>
                  <a:ext cx="4372" cy="2012"/>
                </a:xfrm>
                <a:prstGeom prst="rect">
                  <a:avLst/>
                </a:prstGeom>
                <a:noFill/>
                <a:ln w="19050">
                  <a:solidFill>
                    <a:srgbClr val="A88337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bg1">
                          <a:lumMod val="65000"/>
                        </a:schemeClr>
                      </a:solidFill>
                    </a14:hiddenFill>
                  </a:ext>
                </a:extLst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 sz="1600" b="1"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charset="0"/>
                    <a:ea typeface="思源宋体" panose="02020400000000000000" charset="-122"/>
                    <a:cs typeface="Times New Roman" panose="02020603050405020304" charset="0"/>
                    <a:sym typeface="+mn-ea"/>
                  </a:endParaRPr>
                </a:p>
              </p:txBody>
            </p:sp>
          </p:grpSp>
          <p:sp>
            <p:nvSpPr>
              <p:cNvPr id="47" name="矩形 46"/>
              <p:cNvSpPr/>
              <p:nvPr>
                <p:custDataLst>
                  <p:tags r:id="rId14"/>
                </p:custDataLst>
              </p:nvPr>
            </p:nvSpPr>
            <p:spPr>
              <a:xfrm>
                <a:off x="941" y="2785"/>
                <a:ext cx="3540" cy="701"/>
              </a:xfrm>
              <a:prstGeom prst="rect">
                <a:avLst/>
              </a:prstGeom>
              <a:solidFill>
                <a:srgbClr val="FFD400"/>
              </a:solidFill>
              <a:ln>
                <a:solidFill>
                  <a:srgbClr val="FFD400"/>
                </a:solidFill>
              </a:ln>
            </p:spPr>
            <p:style>
              <a:lnRef idx="2">
                <a:srgbClr val="018BE9">
                  <a:shade val="50000"/>
                </a:srgbClr>
              </a:lnRef>
              <a:fillRef idx="1">
                <a:srgbClr val="018BE9"/>
              </a:fillRef>
              <a:effectRef idx="0">
                <a:srgbClr val="018BE9"/>
              </a:effectRef>
              <a:fontRef idx="minor">
                <a:srgbClr val="FFFFFF"/>
              </a:fontRef>
            </p:style>
            <p:txBody>
              <a:bodyPr lIns="0" tIns="0" rIns="0" bIns="0" rtlCol="0" anchor="ctr"/>
              <a:p>
                <a:pPr algn="ctr"/>
                <a:r>
                  <a:rPr lang="en-US" altLang="zh-CN" sz="1600" b="1" dirty="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  <a:cs typeface="Times New Roman" panose="02020603050405020304" charset="0"/>
                    <a:sym typeface="+mn-ea"/>
                  </a:rPr>
                  <a:t>Key-value data </a:t>
                </a:r>
                <a:endParaRPr lang="en-US" altLang="zh-CN" sz="1600" b="1" dirty="0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endParaRPr>
              </a:p>
            </p:txBody>
          </p:sp>
        </p:grpSp>
        <p:grpSp>
          <p:nvGrpSpPr>
            <p:cNvPr id="48" name="组合 47"/>
            <p:cNvGrpSpPr/>
            <p:nvPr/>
          </p:nvGrpSpPr>
          <p:grpSpPr>
            <a:xfrm>
              <a:off x="14465" y="8309"/>
              <a:ext cx="4372" cy="1493"/>
              <a:chOff x="13230" y="1682"/>
              <a:chExt cx="4372" cy="2900"/>
            </a:xfrm>
          </p:grpSpPr>
          <p:sp>
            <p:nvSpPr>
              <p:cNvPr id="49" name="矩形 48"/>
              <p:cNvSpPr/>
              <p:nvPr>
                <p:custDataLst>
                  <p:tags r:id="rId15"/>
                </p:custDataLst>
              </p:nvPr>
            </p:nvSpPr>
            <p:spPr>
              <a:xfrm>
                <a:off x="13230" y="1682"/>
                <a:ext cx="4372" cy="888"/>
              </a:xfrm>
              <a:prstGeom prst="rect">
                <a:avLst/>
              </a:prstGeom>
              <a:solidFill>
                <a:srgbClr val="A88337"/>
              </a:solidFill>
              <a:ln w="19050">
                <a:solidFill>
                  <a:srgbClr val="A88337"/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</a:bodyPr>
              <a:p>
                <a:pPr algn="ctr"/>
                <a:r>
                  <a:rPr lang="en-US" sz="1400" b="1">
                    <a:latin typeface="Times New Roman" panose="02020603050405020304" charset="0"/>
                    <a:ea typeface="宋体" panose="02010600030101010101" pitchFamily="2" charset="-122"/>
                    <a:cs typeface="Times New Roman" panose="02020603050405020304" charset="0"/>
                    <a:sym typeface="+mn-lt"/>
                  </a:rPr>
                  <a:t>Management</a:t>
                </a:r>
                <a:endParaRPr lang="en-US" sz="1400" b="1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lt"/>
                </a:endParaRPr>
              </a:p>
            </p:txBody>
          </p:sp>
          <p:sp>
            <p:nvSpPr>
              <p:cNvPr id="51" name="矩形 50"/>
              <p:cNvSpPr/>
              <p:nvPr>
                <p:custDataLst>
                  <p:tags r:id="rId16"/>
                </p:custDataLst>
              </p:nvPr>
            </p:nvSpPr>
            <p:spPr>
              <a:xfrm>
                <a:off x="13230" y="2570"/>
                <a:ext cx="4372" cy="2012"/>
              </a:xfrm>
              <a:prstGeom prst="rect">
                <a:avLst/>
              </a:prstGeom>
              <a:noFill/>
              <a:ln w="19050">
                <a:solidFill>
                  <a:srgbClr val="A88337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bg1">
                        <a:lumMod val="65000"/>
                      </a:schemeClr>
                    </a:solidFill>
                  </a14:hiddenFill>
                </a:ext>
              </a:extLst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sz="1600" b="1"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charset="0"/>
                  <a:ea typeface="思源宋体" panose="02020400000000000000" charset="-122"/>
                  <a:cs typeface="Times New Roman" panose="02020603050405020304" charset="0"/>
                  <a:sym typeface="+mn-ea"/>
                </a:endParaRPr>
              </a:p>
            </p:txBody>
          </p:sp>
          <p:sp>
            <p:nvSpPr>
              <p:cNvPr id="52" name="矩形 51"/>
              <p:cNvSpPr/>
              <p:nvPr>
                <p:custDataLst>
                  <p:tags r:id="rId17"/>
                </p:custDataLst>
              </p:nvPr>
            </p:nvSpPr>
            <p:spPr>
              <a:xfrm>
                <a:off x="13645" y="2786"/>
                <a:ext cx="3540" cy="701"/>
              </a:xfrm>
              <a:prstGeom prst="rect">
                <a:avLst/>
              </a:prstGeom>
              <a:solidFill>
                <a:srgbClr val="FFD400"/>
              </a:solidFill>
              <a:ln>
                <a:solidFill>
                  <a:srgbClr val="FFD400"/>
                </a:solidFill>
              </a:ln>
            </p:spPr>
            <p:style>
              <a:lnRef idx="2">
                <a:srgbClr val="018BE9">
                  <a:shade val="50000"/>
                </a:srgbClr>
              </a:lnRef>
              <a:fillRef idx="1">
                <a:srgbClr val="018BE9"/>
              </a:fillRef>
              <a:effectRef idx="0">
                <a:srgbClr val="018BE9"/>
              </a:effectRef>
              <a:fontRef idx="minor">
                <a:srgbClr val="FFFFFF"/>
              </a:fontRef>
            </p:style>
            <p:txBody>
              <a:bodyPr lIns="0" tIns="0" rIns="0" bIns="0" rtlCol="0" anchor="ctr"/>
              <a:p>
                <a:pPr algn="ctr"/>
                <a:r>
                  <a:rPr lang="en-US" altLang="zh-CN" sz="1600" b="1" dirty="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  <a:cs typeface="Times New Roman" panose="02020603050405020304" charset="0"/>
                    <a:sym typeface="+mn-ea"/>
                  </a:rPr>
                  <a:t>Map: Divide-Conquer</a:t>
                </a:r>
                <a:endParaRPr lang="zh-CN" altLang="en-US" sz="1600" b="1" dirty="0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endParaRPr>
              </a:p>
            </p:txBody>
          </p:sp>
          <p:sp>
            <p:nvSpPr>
              <p:cNvPr id="53" name="矩形 52"/>
              <p:cNvSpPr/>
              <p:nvPr>
                <p:custDataLst>
                  <p:tags r:id="rId18"/>
                </p:custDataLst>
              </p:nvPr>
            </p:nvSpPr>
            <p:spPr>
              <a:xfrm>
                <a:off x="13645" y="3703"/>
                <a:ext cx="3540" cy="701"/>
              </a:xfrm>
              <a:prstGeom prst="rect">
                <a:avLst/>
              </a:prstGeom>
              <a:solidFill>
                <a:srgbClr val="FFD400"/>
              </a:solidFill>
              <a:ln>
                <a:solidFill>
                  <a:srgbClr val="FFD400"/>
                </a:solidFill>
              </a:ln>
            </p:spPr>
            <p:style>
              <a:lnRef idx="2">
                <a:srgbClr val="018BE9">
                  <a:shade val="50000"/>
                </a:srgbClr>
              </a:lnRef>
              <a:fillRef idx="1">
                <a:srgbClr val="018BE9"/>
              </a:fillRef>
              <a:effectRef idx="0">
                <a:srgbClr val="018BE9"/>
              </a:effectRef>
              <a:fontRef idx="minor">
                <a:srgbClr val="FFFFFF"/>
              </a:fontRef>
            </p:style>
            <p:txBody>
              <a:bodyPr lIns="0" tIns="0" rIns="0" bIns="0" rtlCol="0" anchor="ctr"/>
              <a:p>
                <a:pPr algn="ctr"/>
                <a:r>
                  <a:rPr lang="en-US" altLang="zh-CN" sz="1600" b="1" dirty="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  <a:cs typeface="Times New Roman" panose="02020603050405020304" charset="0"/>
                    <a:sym typeface="+mn-ea"/>
                  </a:rPr>
                  <a:t>Reduce: Conquer-Merge</a:t>
                </a:r>
                <a:endParaRPr lang="zh-CN" altLang="en-US" sz="1600" b="1" dirty="0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endParaRPr>
              </a:p>
            </p:txBody>
          </p:sp>
        </p:grpSp>
        <p:sp>
          <p:nvSpPr>
            <p:cNvPr id="54" name="右箭头 53"/>
            <p:cNvSpPr/>
            <p:nvPr>
              <p:custDataLst>
                <p:tags r:id="rId19"/>
              </p:custDataLst>
            </p:nvPr>
          </p:nvSpPr>
          <p:spPr>
            <a:xfrm>
              <a:off x="7824" y="8814"/>
              <a:ext cx="520" cy="578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5" name="右箭头 54"/>
            <p:cNvSpPr/>
            <p:nvPr>
              <p:custDataLst>
                <p:tags r:id="rId20"/>
              </p:custDataLst>
            </p:nvPr>
          </p:nvSpPr>
          <p:spPr>
            <a:xfrm>
              <a:off x="13519" y="8878"/>
              <a:ext cx="520" cy="578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6" name="矩形 55"/>
            <p:cNvSpPr/>
            <p:nvPr>
              <p:custDataLst>
                <p:tags r:id="rId21"/>
              </p:custDataLst>
            </p:nvPr>
          </p:nvSpPr>
          <p:spPr>
            <a:xfrm>
              <a:off x="414" y="8310"/>
              <a:ext cx="2195" cy="153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b="1" u="sng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Large scale demand</a:t>
              </a:r>
              <a:endParaRPr lang="zh-CN" altLang="en-US" b="1" u="sng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endParaRPr>
            </a:p>
          </p:txBody>
        </p:sp>
      </p:grpSp>
      <p:sp>
        <p:nvSpPr>
          <p:cNvPr id="57" name="矩形 56"/>
          <p:cNvSpPr/>
          <p:nvPr>
            <p:custDataLst>
              <p:tags r:id="rId22"/>
            </p:custDataLst>
          </p:nvPr>
        </p:nvSpPr>
        <p:spPr>
          <a:xfrm>
            <a:off x="5774690" y="1567723"/>
            <a:ext cx="2247900" cy="229168"/>
          </a:xfrm>
          <a:prstGeom prst="rect">
            <a:avLst/>
          </a:prstGeom>
          <a:solidFill>
            <a:srgbClr val="FFD400"/>
          </a:solidFill>
          <a:ln>
            <a:solidFill>
              <a:srgbClr val="FFD400"/>
            </a:solidFill>
          </a:ln>
        </p:spPr>
        <p:style>
          <a:lnRef idx="2">
            <a:srgbClr val="018BE9">
              <a:shade val="50000"/>
            </a:srgbClr>
          </a:lnRef>
          <a:fillRef idx="1">
            <a:srgbClr val="018BE9"/>
          </a:fillRef>
          <a:effectRef idx="0">
            <a:srgbClr val="018BE9"/>
          </a:effectRef>
          <a:fontRef idx="minor">
            <a:srgbClr val="FFFFFF"/>
          </a:fontRef>
        </p:style>
        <p:txBody>
          <a:bodyPr lIns="0" tIns="0" rIns="0" bIns="0" rtlCol="0" anchor="ctr"/>
          <a:p>
            <a:pPr algn="ctr"/>
            <a:r>
              <a:rPr lang="en-US" altLang="zh-CN" sz="1600" b="1" dirty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Divide-Conquer-Merge</a:t>
            </a:r>
            <a:endParaRPr lang="en-US" altLang="zh-CN" sz="1600" b="1" dirty="0">
              <a:solidFill>
                <a:schemeClr val="tx1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charset="0"/>
                <a:ea typeface="宋体" panose="02010600030101010101" pitchFamily="2" charset="-122"/>
              </a:rPr>
              <a:t>1.1 </a:t>
            </a:r>
            <a:r>
              <a:rPr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Commonalities of the problem</a:t>
            </a:r>
            <a:endParaRPr lang="en-US" dirty="0">
              <a:latin typeface="Times New Roman" panose="02020603050405020304" charset="0"/>
              <a:ea typeface="宋体" panose="02010600030101010101" pitchFamily="2" charset="-122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484B4-D9FB-CC40-86CD-AFBD26B2E985}" type="slidenum">
              <a:rPr lang="en-US" smtClean="0">
                <a:latin typeface="Times New Roman" panose="02020603050405020304" charset="0"/>
                <a:cs typeface="Times New Roman" panose="02020603050405020304" charset="0"/>
              </a:rPr>
            </a:fld>
            <a:endParaRPr lang="en-US" dirty="0" smtClean="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51765" y="6524625"/>
            <a:ext cx="1646555" cy="362585"/>
          </a:xfrm>
          <a:prstGeom prst="rect">
            <a:avLst/>
          </a:prstGeom>
        </p:spPr>
      </p:pic>
      <p:grpSp>
        <p:nvGrpSpPr>
          <p:cNvPr id="90" name="组合 89"/>
          <p:cNvGrpSpPr/>
          <p:nvPr/>
        </p:nvGrpSpPr>
        <p:grpSpPr>
          <a:xfrm>
            <a:off x="573405" y="2426335"/>
            <a:ext cx="10605135" cy="1970405"/>
            <a:chOff x="1110" y="6998"/>
            <a:chExt cx="16701" cy="3103"/>
          </a:xfrm>
        </p:grpSpPr>
        <p:grpSp>
          <p:nvGrpSpPr>
            <p:cNvPr id="49" name="组合 48"/>
            <p:cNvGrpSpPr/>
            <p:nvPr/>
          </p:nvGrpSpPr>
          <p:grpSpPr>
            <a:xfrm>
              <a:off x="1398" y="7186"/>
              <a:ext cx="15703" cy="2266"/>
              <a:chOff x="526" y="4626"/>
              <a:chExt cx="15703" cy="2266"/>
            </a:xfrm>
          </p:grpSpPr>
          <p:grpSp>
            <p:nvGrpSpPr>
              <p:cNvPr id="48" name="组合 47"/>
              <p:cNvGrpSpPr/>
              <p:nvPr/>
            </p:nvGrpSpPr>
            <p:grpSpPr>
              <a:xfrm>
                <a:off x="2277" y="5542"/>
                <a:ext cx="12873" cy="1132"/>
                <a:chOff x="2277" y="5542"/>
                <a:chExt cx="12873" cy="1132"/>
              </a:xfrm>
              <a:solidFill>
                <a:schemeClr val="bg2"/>
              </a:solidFill>
            </p:grpSpPr>
            <p:sp>
              <p:nvSpPr>
                <p:cNvPr id="46" name="直角上箭头 45"/>
                <p:cNvSpPr/>
                <p:nvPr/>
              </p:nvSpPr>
              <p:spPr>
                <a:xfrm rot="5400000">
                  <a:off x="8105" y="-286"/>
                  <a:ext cx="1095" cy="12751"/>
                </a:xfrm>
                <a:prstGeom prst="bentUpArrow">
                  <a:avLst>
                    <a:gd name="adj1" fmla="val 25000"/>
                    <a:gd name="adj2" fmla="val 8995"/>
                    <a:gd name="adj3" fmla="val 20091"/>
                  </a:avLst>
                </a:prstGeom>
                <a:grpFill/>
                <a:ln>
                  <a:solidFill>
                    <a:schemeClr val="tx1"/>
                  </a:solidFill>
                  <a:prstDash val="sysDash"/>
                </a:ln>
              </p:spPr>
              <p:style>
                <a:lnRef idx="0">
                  <a:srgbClr val="FFFFFF"/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47" name="上箭头 46"/>
                <p:cNvSpPr/>
                <p:nvPr/>
              </p:nvSpPr>
              <p:spPr>
                <a:xfrm>
                  <a:off x="14660" y="5728"/>
                  <a:ext cx="490" cy="946"/>
                </a:xfrm>
                <a:prstGeom prst="upArrow">
                  <a:avLst/>
                </a:prstGeom>
                <a:grpFill/>
                <a:ln>
                  <a:solidFill>
                    <a:schemeClr val="tx1"/>
                  </a:solidFill>
                  <a:prstDash val="sysDash"/>
                </a:ln>
              </p:spPr>
              <p:style>
                <a:lnRef idx="0">
                  <a:srgbClr val="FFFFFF"/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76" name="矩形 75"/>
              <p:cNvSpPr/>
              <p:nvPr>
                <p:custDataLst>
                  <p:tags r:id="rId3"/>
                </p:custDataLst>
              </p:nvPr>
            </p:nvSpPr>
            <p:spPr>
              <a:xfrm>
                <a:off x="13636" y="4648"/>
                <a:ext cx="2593" cy="1101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dk1"/>
              </a:fontRef>
            </p:style>
            <p:txBody>
              <a:bodyPr rtlCol="0" anchor="ctr"/>
              <a:p>
                <a:pPr algn="ctr"/>
                <a:r>
                  <a:rPr lang="en-US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  <a:cs typeface="Times New Roman" panose="02020603050405020304" charset="0"/>
                    <a:sym typeface="+mn-lt"/>
                  </a:rPr>
                  <a:t>Result Convergence</a:t>
                </a:r>
                <a:endParaRPr lang="en-US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lt"/>
                </a:endParaRPr>
              </a:p>
            </p:txBody>
          </p:sp>
          <p:sp>
            <p:nvSpPr>
              <p:cNvPr id="17" name="矩形 16"/>
              <p:cNvSpPr/>
              <p:nvPr>
                <p:custDataLst>
                  <p:tags r:id="rId4"/>
                </p:custDataLst>
              </p:nvPr>
            </p:nvSpPr>
            <p:spPr>
              <a:xfrm>
                <a:off x="526" y="4648"/>
                <a:ext cx="3810" cy="1101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dk1"/>
              </a:fontRef>
            </p:style>
            <p:txBody>
              <a:bodyPr rtlCol="0" anchor="ctr"/>
              <a:p>
                <a:pPr algn="ctr"/>
                <a:r>
                  <a:rPr lang="en-US" altLang="zh-CN">
                    <a:latin typeface="Times New Roman" panose="02020603050405020304" charset="0"/>
                    <a:ea typeface="宋体" panose="02010600030101010101" pitchFamily="2" charset="-122"/>
                    <a:cs typeface="Times New Roman" panose="02020603050405020304" charset="0"/>
                    <a:sym typeface="+mn-ea"/>
                  </a:rPr>
                  <a:t>B</a:t>
                </a:r>
                <a:r>
                  <a:rPr lang="zh-CN" altLang="en-US">
                    <a:latin typeface="Times New Roman" panose="02020603050405020304" charset="0"/>
                    <a:ea typeface="宋体" panose="02010600030101010101" pitchFamily="2" charset="-122"/>
                    <a:cs typeface="Times New Roman" panose="02020603050405020304" charset="0"/>
                    <a:sym typeface="+mn-ea"/>
                  </a:rPr>
                  <a:t>ig roblems </a:t>
                </a:r>
                <a:endParaRPr lang="en-US" altLang="zh-CN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lt"/>
                </a:endParaRPr>
              </a:p>
            </p:txBody>
          </p:sp>
          <p:grpSp>
            <p:nvGrpSpPr>
              <p:cNvPr id="32" name="组合 31"/>
              <p:cNvGrpSpPr/>
              <p:nvPr/>
            </p:nvGrpSpPr>
            <p:grpSpPr>
              <a:xfrm>
                <a:off x="4336" y="4648"/>
                <a:ext cx="2771" cy="1079"/>
                <a:chOff x="4336" y="4648"/>
                <a:chExt cx="5372" cy="1079"/>
              </a:xfrm>
            </p:grpSpPr>
            <p:sp>
              <p:nvSpPr>
                <p:cNvPr id="30" name="右箭头 29"/>
                <p:cNvSpPr/>
                <p:nvPr/>
              </p:nvSpPr>
              <p:spPr>
                <a:xfrm>
                  <a:off x="4336" y="4936"/>
                  <a:ext cx="5372" cy="526"/>
                </a:xfrm>
                <a:prstGeom prst="rightArrow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18" name="矩形 17"/>
                <p:cNvSpPr/>
                <p:nvPr>
                  <p:custDataLst>
                    <p:tags r:id="rId5"/>
                  </p:custDataLst>
                </p:nvPr>
              </p:nvSpPr>
              <p:spPr>
                <a:xfrm>
                  <a:off x="4695" y="4648"/>
                  <a:ext cx="4189" cy="1079"/>
                </a:xfrm>
                <a:prstGeom prst="rect">
                  <a:avLst/>
                </a:prstGeom>
              </p:spPr>
              <p:style>
                <a:lnRef idx="0">
                  <a:srgbClr val="FFFFFF"/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r>
                    <a:rPr lang="zh-CN" altLang="en-US">
                      <a:latin typeface="Times New Roman" panose="02020603050405020304" charset="0"/>
                      <a:ea typeface="宋体" panose="02010600030101010101" pitchFamily="2" charset="-122"/>
                      <a:cs typeface="Times New Roman" panose="02020603050405020304" charset="0"/>
                      <a:sym typeface="+mn-ea"/>
                    </a:rPr>
                    <a:t>decomposed </a:t>
                  </a:r>
                  <a:endParaRPr lang="zh-CN" altLang="en-US">
                    <a:latin typeface="Times New Roman" panose="02020603050405020304" charset="0"/>
                    <a:ea typeface="宋体" panose="02010600030101010101" pitchFamily="2" charset="-122"/>
                    <a:cs typeface="Times New Roman" panose="02020603050405020304" charset="0"/>
                    <a:sym typeface="+mn-ea"/>
                  </a:endParaRPr>
                </a:p>
                <a:p>
                  <a:pPr algn="ctr"/>
                  <a:r>
                    <a:rPr lang="zh-CN" altLang="en-US">
                      <a:latin typeface="Times New Roman" panose="02020603050405020304" charset="0"/>
                      <a:ea typeface="宋体" panose="02010600030101010101" pitchFamily="2" charset="-122"/>
                      <a:cs typeface="Times New Roman" panose="02020603050405020304" charset="0"/>
                      <a:sym typeface="+mn-ea"/>
                    </a:rPr>
                    <a:t>into</a:t>
                  </a:r>
                  <a:r>
                    <a:rPr lang="en-US" altLang="zh-CN">
                      <a:latin typeface="Times New Roman" panose="02020603050405020304" charset="0"/>
                      <a:ea typeface="宋体" panose="02010600030101010101" pitchFamily="2" charset="-122"/>
                      <a:cs typeface="Times New Roman" panose="02020603050405020304" charset="0"/>
                      <a:sym typeface="+mn-ea"/>
                    </a:rPr>
                    <a:t> </a:t>
                  </a:r>
                  <a:r>
                    <a:rPr lang="zh-CN" altLang="en-US">
                      <a:latin typeface="Times New Roman" panose="02020603050405020304" charset="0"/>
                      <a:ea typeface="宋体" panose="02010600030101010101" pitchFamily="2" charset="-122"/>
                      <a:cs typeface="Times New Roman" panose="02020603050405020304" charset="0"/>
                      <a:sym typeface="+mn-ea"/>
                    </a:rPr>
                    <a:t>many  </a:t>
                  </a:r>
                  <a:endParaRPr lang="en-US" altLang="zh-CN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  <a:cs typeface="Times New Roman" panose="02020603050405020304" charset="0"/>
                    <a:sym typeface="+mn-lt"/>
                  </a:endParaRPr>
                </a:p>
              </p:txBody>
            </p:sp>
          </p:grpSp>
          <p:sp>
            <p:nvSpPr>
              <p:cNvPr id="25" name="矩形 24"/>
              <p:cNvSpPr/>
              <p:nvPr>
                <p:custDataLst>
                  <p:tags r:id="rId6"/>
                </p:custDataLst>
              </p:nvPr>
            </p:nvSpPr>
            <p:spPr>
              <a:xfrm>
                <a:off x="7107" y="4626"/>
                <a:ext cx="3810" cy="1101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dk1"/>
              </a:fontRef>
            </p:style>
            <p:txBody>
              <a:bodyPr rtlCol="0" anchor="ctr"/>
              <a:p>
                <a:pPr algn="ctr"/>
                <a:r>
                  <a:rPr lang="en-US" altLang="zh-CN">
                    <a:latin typeface="Times New Roman" panose="02020603050405020304" charset="0"/>
                    <a:ea typeface="宋体" panose="02010600030101010101" pitchFamily="2" charset="-122"/>
                    <a:cs typeface="Times New Roman" panose="02020603050405020304" charset="0"/>
                    <a:sym typeface="+mn-ea"/>
                  </a:rPr>
                  <a:t>R</a:t>
                </a:r>
                <a:r>
                  <a:rPr lang="zh-CN" altLang="en-US">
                    <a:latin typeface="Times New Roman" panose="02020603050405020304" charset="0"/>
                    <a:ea typeface="宋体" panose="02010600030101010101" pitchFamily="2" charset="-122"/>
                    <a:cs typeface="Times New Roman" panose="02020603050405020304" charset="0"/>
                    <a:sym typeface="+mn-ea"/>
                  </a:rPr>
                  <a:t>elatively </a:t>
                </a:r>
                <a:r>
                  <a:rPr lang="en-US" altLang="zh-CN">
                    <a:latin typeface="Times New Roman" panose="02020603050405020304" charset="0"/>
                    <a:ea typeface="宋体" panose="02010600030101010101" pitchFamily="2" charset="-122"/>
                    <a:cs typeface="Times New Roman" panose="02020603050405020304" charset="0"/>
                    <a:sym typeface="+mn-ea"/>
                  </a:rPr>
                  <a:t>I</a:t>
                </a:r>
                <a:r>
                  <a:rPr lang="zh-CN" altLang="en-US">
                    <a:latin typeface="Times New Roman" panose="02020603050405020304" charset="0"/>
                    <a:ea typeface="宋体" panose="02010600030101010101" pitchFamily="2" charset="-122"/>
                    <a:cs typeface="Times New Roman" panose="02020603050405020304" charset="0"/>
                    <a:sym typeface="+mn-ea"/>
                  </a:rPr>
                  <a:t>ndependent</a:t>
                </a:r>
                <a:endParaRPr lang="zh-CN" altLang="en-US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endParaRPr>
              </a:p>
              <a:p>
                <a:pPr algn="ctr"/>
                <a:r>
                  <a:rPr lang="en-US" altLang="zh-CN">
                    <a:latin typeface="Times New Roman" panose="02020603050405020304" charset="0"/>
                    <a:ea typeface="宋体" panose="02010600030101010101" pitchFamily="2" charset="-122"/>
                    <a:cs typeface="Times New Roman" panose="02020603050405020304" charset="0"/>
                    <a:sym typeface="+mn-ea"/>
                  </a:rPr>
                  <a:t>S</a:t>
                </a:r>
                <a:r>
                  <a:rPr lang="zh-CN" altLang="en-US">
                    <a:latin typeface="Times New Roman" panose="02020603050405020304" charset="0"/>
                    <a:ea typeface="宋体" panose="02010600030101010101" pitchFamily="2" charset="-122"/>
                    <a:cs typeface="Times New Roman" panose="02020603050405020304" charset="0"/>
                    <a:sym typeface="+mn-ea"/>
                  </a:rPr>
                  <a:t>ub </a:t>
                </a:r>
                <a:r>
                  <a:rPr lang="en-US" altLang="zh-CN">
                    <a:latin typeface="Times New Roman" panose="02020603050405020304" charset="0"/>
                    <a:ea typeface="宋体" panose="02010600030101010101" pitchFamily="2" charset="-122"/>
                    <a:cs typeface="Times New Roman" panose="02020603050405020304" charset="0"/>
                    <a:sym typeface="+mn-ea"/>
                  </a:rPr>
                  <a:t>P</a:t>
                </a:r>
                <a:r>
                  <a:rPr lang="zh-CN" altLang="en-US">
                    <a:latin typeface="Times New Roman" panose="02020603050405020304" charset="0"/>
                    <a:ea typeface="宋体" panose="02010600030101010101" pitchFamily="2" charset="-122"/>
                    <a:cs typeface="Times New Roman" panose="02020603050405020304" charset="0"/>
                    <a:sym typeface="+mn-ea"/>
                  </a:rPr>
                  <a:t>roblems</a:t>
                </a:r>
                <a:endParaRPr lang="en-US" altLang="zh-CN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lt"/>
                </a:endParaRPr>
              </a:p>
            </p:txBody>
          </p:sp>
          <p:grpSp>
            <p:nvGrpSpPr>
              <p:cNvPr id="35" name="组合 34"/>
              <p:cNvGrpSpPr/>
              <p:nvPr/>
            </p:nvGrpSpPr>
            <p:grpSpPr>
              <a:xfrm>
                <a:off x="10885" y="4648"/>
                <a:ext cx="2771" cy="1079"/>
                <a:chOff x="4336" y="4648"/>
                <a:chExt cx="5372" cy="1079"/>
              </a:xfrm>
            </p:grpSpPr>
            <p:sp>
              <p:nvSpPr>
                <p:cNvPr id="36" name="右箭头 35"/>
                <p:cNvSpPr/>
                <p:nvPr/>
              </p:nvSpPr>
              <p:spPr>
                <a:xfrm>
                  <a:off x="4336" y="4936"/>
                  <a:ext cx="5372" cy="526"/>
                </a:xfrm>
                <a:prstGeom prst="rightArrow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39" name="矩形 38"/>
                <p:cNvSpPr/>
                <p:nvPr>
                  <p:custDataLst>
                    <p:tags r:id="rId7"/>
                  </p:custDataLst>
                </p:nvPr>
              </p:nvSpPr>
              <p:spPr>
                <a:xfrm>
                  <a:off x="4695" y="4648"/>
                  <a:ext cx="4189" cy="1079"/>
                </a:xfrm>
                <a:prstGeom prst="rect">
                  <a:avLst/>
                </a:prstGeom>
              </p:spPr>
              <p:style>
                <a:lnRef idx="0">
                  <a:srgbClr val="FFFFFF"/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r>
                    <a:rPr lang="zh-CN" altLang="en-US">
                      <a:latin typeface="Times New Roman" panose="02020603050405020304" charset="0"/>
                      <a:ea typeface="宋体" panose="02010600030101010101" pitchFamily="2" charset="-122"/>
                      <a:cs typeface="Times New Roman" panose="02020603050405020304" charset="0"/>
                      <a:sym typeface="+mn-ea"/>
                    </a:rPr>
                    <a:t>processed in parallel</a:t>
                  </a:r>
                  <a:r>
                    <a:rPr lang="en-US" altLang="zh-CN">
                      <a:latin typeface="Times New Roman" panose="02020603050405020304" charset="0"/>
                      <a:ea typeface="宋体" panose="02010600030101010101" pitchFamily="2" charset="-122"/>
                      <a:cs typeface="Times New Roman" panose="02020603050405020304" charset="0"/>
                      <a:sym typeface="+mn-ea"/>
                    </a:rPr>
                    <a:t> </a:t>
                  </a:r>
                  <a:endParaRPr lang="en-US" altLang="zh-CN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  <a:cs typeface="Times New Roman" panose="02020603050405020304" charset="0"/>
                    <a:sym typeface="+mn-ea"/>
                  </a:endParaRPr>
                </a:p>
              </p:txBody>
            </p:sp>
          </p:grpSp>
          <p:sp>
            <p:nvSpPr>
              <p:cNvPr id="45" name="矩形 44"/>
              <p:cNvSpPr/>
              <p:nvPr>
                <p:custDataLst>
                  <p:tags r:id="rId8"/>
                </p:custDataLst>
              </p:nvPr>
            </p:nvSpPr>
            <p:spPr>
              <a:xfrm>
                <a:off x="5455" y="6153"/>
                <a:ext cx="6552" cy="739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  <a:prstDash val="sysDash"/>
              </a:ln>
            </p:spPr>
            <p:style>
              <a:lnRef idx="0">
                <a:srgbClr val="FFFFFF"/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zh-CN" altLang="en-US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  <a:cs typeface="Times New Roman" panose="02020603050405020304" charset="0"/>
                    <a:sym typeface="+mn-ea"/>
                  </a:rPr>
                  <a:t>big problems </a:t>
                </a:r>
                <a:r>
                  <a:rPr lang="en-US" altLang="zh-CN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  <a:cs typeface="Times New Roman" panose="02020603050405020304" charset="0"/>
                    <a:sym typeface="+mn-ea"/>
                  </a:rPr>
                  <a:t>have </a:t>
                </a:r>
                <a:r>
                  <a:rPr lang="zh-CN" altLang="en-US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  <a:cs typeface="Times New Roman" panose="02020603050405020304" charset="0"/>
                    <a:sym typeface="+mn-ea"/>
                  </a:rPr>
                  <a:t>also </a:t>
                </a:r>
                <a:r>
                  <a:rPr lang="en-US" altLang="zh-CN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  <a:cs typeface="Times New Roman" panose="02020603050405020304" charset="0"/>
                    <a:sym typeface="+mn-ea"/>
                  </a:rPr>
                  <a:t>been </a:t>
                </a:r>
                <a:r>
                  <a:rPr lang="zh-CN" altLang="en-US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  <a:cs typeface="Times New Roman" panose="02020603050405020304" charset="0"/>
                    <a:sym typeface="+mn-ea"/>
                  </a:rPr>
                  <a:t>solved</a:t>
                </a:r>
                <a:endParaRPr lang="zh-CN" altLang="en-US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endParaRPr>
              </a:p>
            </p:txBody>
          </p:sp>
        </p:grpSp>
        <p:sp>
          <p:nvSpPr>
            <p:cNvPr id="87" name="矩形 86"/>
            <p:cNvSpPr/>
            <p:nvPr>
              <p:custDataLst>
                <p:tags r:id="rId9"/>
              </p:custDataLst>
            </p:nvPr>
          </p:nvSpPr>
          <p:spPr>
            <a:xfrm>
              <a:off x="1110" y="6998"/>
              <a:ext cx="16701" cy="3081"/>
            </a:xfrm>
            <a:prstGeom prst="rect">
              <a:avLst/>
            </a:prstGeom>
            <a:noFill/>
            <a:ln w="38100">
              <a:solidFill>
                <a:srgbClr val="1D4F92"/>
              </a:solidFill>
              <a:prstDash val="sysDot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lt1"/>
                  </a:solidFill>
                </a14:hiddenFill>
              </a:ext>
            </a:ex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t" anchorCtr="0"/>
            <a:p>
              <a:pPr lvl="0" indent="457200" algn="l" fontAlgn="auto">
                <a:lnSpc>
                  <a:spcPct val="200000"/>
                </a:lnSpc>
                <a:buClrTx/>
                <a:buSzTx/>
                <a:buFontTx/>
              </a:pPr>
              <a:endParaRPr lang="en-US" altLang="zh-CN" sz="2400" b="1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lt"/>
              </a:endParaRPr>
            </a:p>
          </p:txBody>
        </p:sp>
        <p:sp>
          <p:nvSpPr>
            <p:cNvPr id="89" name="矩形 88"/>
            <p:cNvSpPr/>
            <p:nvPr>
              <p:custDataLst>
                <p:tags r:id="rId10"/>
              </p:custDataLst>
            </p:nvPr>
          </p:nvSpPr>
          <p:spPr>
            <a:xfrm>
              <a:off x="1110" y="9277"/>
              <a:ext cx="3770" cy="82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zh-CN" altLang="en-US" b="1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</a:rPr>
                <a:t>Divide</a:t>
              </a:r>
              <a:r>
                <a:rPr lang="en-US" altLang="zh-CN" b="1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</a:rPr>
                <a:t>-</a:t>
              </a:r>
              <a:r>
                <a:rPr lang="zh-CN" altLang="en-US" b="1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</a:rPr>
                <a:t>Conque</a:t>
              </a:r>
              <a:r>
                <a:rPr lang="en-US" altLang="zh-CN" b="1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</a:rPr>
                <a:t>-Merge</a:t>
              </a:r>
              <a:endParaRPr lang="en-US" altLang="zh-CN" b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endParaRPr>
            </a:p>
          </p:txBody>
        </p:sp>
      </p:grpSp>
      <p:grpSp>
        <p:nvGrpSpPr>
          <p:cNvPr id="91" name="组合 90"/>
          <p:cNvGrpSpPr/>
          <p:nvPr/>
        </p:nvGrpSpPr>
        <p:grpSpPr>
          <a:xfrm>
            <a:off x="840105" y="1038225"/>
            <a:ext cx="2776220" cy="1109980"/>
            <a:chOff x="526" y="1681"/>
            <a:chExt cx="4372" cy="2900"/>
          </a:xfrm>
        </p:grpSpPr>
        <p:sp>
          <p:nvSpPr>
            <p:cNvPr id="92" name="矩形 91"/>
            <p:cNvSpPr/>
            <p:nvPr>
              <p:custDataLst>
                <p:tags r:id="rId11"/>
              </p:custDataLst>
            </p:nvPr>
          </p:nvSpPr>
          <p:spPr>
            <a:xfrm>
              <a:off x="941" y="2784"/>
              <a:ext cx="3540" cy="701"/>
            </a:xfrm>
            <a:prstGeom prst="rect">
              <a:avLst/>
            </a:prstGeom>
            <a:solidFill>
              <a:srgbClr val="FFD400"/>
            </a:solidFill>
            <a:ln>
              <a:solidFill>
                <a:srgbClr val="FFD400"/>
              </a:solidFill>
            </a:ln>
          </p:spPr>
          <p:style>
            <a:lnRef idx="2">
              <a:srgbClr val="018BE9">
                <a:shade val="50000"/>
              </a:srgbClr>
            </a:lnRef>
            <a:fillRef idx="1">
              <a:srgbClr val="018BE9"/>
            </a:fillRef>
            <a:effectRef idx="0">
              <a:srgbClr val="018BE9"/>
            </a:effectRef>
            <a:fontRef idx="minor">
              <a:srgbClr val="FFFFFF"/>
            </a:fontRef>
          </p:style>
          <p:txBody>
            <a:bodyPr lIns="0" tIns="0" rIns="0" bIns="0" rtlCol="0" anchor="ctr"/>
            <a:p>
              <a:pPr algn="ctr"/>
              <a:r>
                <a:rPr lang="en-US" altLang="zh-CN" sz="1600" b="1" dirty="0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Big-data task</a:t>
              </a:r>
              <a:endParaRPr lang="en-US" altLang="zh-CN" sz="1600" b="1" dirty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endParaRPr>
            </a:p>
          </p:txBody>
        </p:sp>
        <p:grpSp>
          <p:nvGrpSpPr>
            <p:cNvPr id="93" name="组合 92"/>
            <p:cNvGrpSpPr/>
            <p:nvPr/>
          </p:nvGrpSpPr>
          <p:grpSpPr>
            <a:xfrm>
              <a:off x="526" y="1681"/>
              <a:ext cx="4372" cy="2900"/>
              <a:chOff x="2908" y="3011"/>
              <a:chExt cx="4372" cy="2900"/>
            </a:xfrm>
          </p:grpSpPr>
          <p:sp>
            <p:nvSpPr>
              <p:cNvPr id="94" name="矩形 93"/>
              <p:cNvSpPr/>
              <p:nvPr>
                <p:custDataLst>
                  <p:tags r:id="rId12"/>
                </p:custDataLst>
              </p:nvPr>
            </p:nvSpPr>
            <p:spPr>
              <a:xfrm>
                <a:off x="2908" y="3011"/>
                <a:ext cx="4372" cy="888"/>
              </a:xfrm>
              <a:prstGeom prst="rect">
                <a:avLst/>
              </a:prstGeom>
              <a:solidFill>
                <a:srgbClr val="A88337"/>
              </a:solidFill>
              <a:ln w="19050">
                <a:solidFill>
                  <a:srgbClr val="A88337"/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</a:bodyPr>
              <a:p>
                <a:pPr algn="ctr"/>
                <a:r>
                  <a:rPr lang="en-US" sz="1400" b="1">
                    <a:latin typeface="Times New Roman" panose="02020603050405020304" charset="0"/>
                    <a:ea typeface="宋体" panose="02010600030101010101" pitchFamily="2" charset="-122"/>
                    <a:cs typeface="Times New Roman" panose="02020603050405020304" charset="0"/>
                    <a:sym typeface="+mn-lt"/>
                  </a:rPr>
                  <a:t>Context</a:t>
                </a:r>
                <a:endParaRPr lang="en-US" sz="1400" b="1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lt"/>
                </a:endParaRPr>
              </a:p>
            </p:txBody>
          </p:sp>
          <p:sp>
            <p:nvSpPr>
              <p:cNvPr id="95" name="矩形 94"/>
              <p:cNvSpPr/>
              <p:nvPr>
                <p:custDataLst>
                  <p:tags r:id="rId13"/>
                </p:custDataLst>
              </p:nvPr>
            </p:nvSpPr>
            <p:spPr>
              <a:xfrm>
                <a:off x="2908" y="3899"/>
                <a:ext cx="4372" cy="2012"/>
              </a:xfrm>
              <a:prstGeom prst="rect">
                <a:avLst/>
              </a:prstGeom>
              <a:noFill/>
              <a:ln w="19050">
                <a:solidFill>
                  <a:srgbClr val="A88337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bg1">
                        <a:lumMod val="65000"/>
                      </a:schemeClr>
                    </a:solidFill>
                  </a14:hiddenFill>
                </a:ext>
              </a:extLst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sz="1600" b="1"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charset="0"/>
                  <a:ea typeface="思源宋体" panose="02020400000000000000" charset="-122"/>
                  <a:cs typeface="Times New Roman" panose="02020603050405020304" charset="0"/>
                  <a:sym typeface="+mn-ea"/>
                </a:endParaRPr>
              </a:p>
            </p:txBody>
          </p:sp>
        </p:grpSp>
        <p:sp>
          <p:nvSpPr>
            <p:cNvPr id="96" name="矩形 95"/>
            <p:cNvSpPr/>
            <p:nvPr>
              <p:custDataLst>
                <p:tags r:id="rId14"/>
              </p:custDataLst>
            </p:nvPr>
          </p:nvSpPr>
          <p:spPr>
            <a:xfrm>
              <a:off x="941" y="3699"/>
              <a:ext cx="3540" cy="701"/>
            </a:xfrm>
            <a:prstGeom prst="rect">
              <a:avLst/>
            </a:prstGeom>
            <a:solidFill>
              <a:srgbClr val="FFD400"/>
            </a:solidFill>
            <a:ln>
              <a:solidFill>
                <a:srgbClr val="FFD400"/>
              </a:solidFill>
            </a:ln>
          </p:spPr>
          <p:style>
            <a:lnRef idx="2">
              <a:srgbClr val="018BE9">
                <a:shade val="50000"/>
              </a:srgbClr>
            </a:lnRef>
            <a:fillRef idx="1">
              <a:srgbClr val="018BE9"/>
            </a:fillRef>
            <a:effectRef idx="0">
              <a:srgbClr val="018BE9"/>
            </a:effectRef>
            <a:fontRef idx="minor">
              <a:srgbClr val="FFFFFF"/>
            </a:fontRef>
          </p:style>
          <p:txBody>
            <a:bodyPr lIns="0" tIns="0" rIns="0" bIns="0" rtlCol="0" anchor="ctr"/>
            <a:p>
              <a:pPr algn="ctr"/>
              <a:r>
                <a:rPr lang="en-US" altLang="zh-CN" sz="1600" b="1" dirty="0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Task of google</a:t>
              </a:r>
              <a:endParaRPr lang="en-US" altLang="zh-CN" sz="1600" b="1" dirty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endParaRPr>
            </a:p>
          </p:txBody>
        </p:sp>
      </p:grpSp>
      <p:grpSp>
        <p:nvGrpSpPr>
          <p:cNvPr id="97" name="组合 96"/>
          <p:cNvGrpSpPr/>
          <p:nvPr/>
        </p:nvGrpSpPr>
        <p:grpSpPr>
          <a:xfrm>
            <a:off x="4487545" y="1037590"/>
            <a:ext cx="2776220" cy="1109980"/>
            <a:chOff x="526" y="1681"/>
            <a:chExt cx="4372" cy="2900"/>
          </a:xfrm>
        </p:grpSpPr>
        <p:sp>
          <p:nvSpPr>
            <p:cNvPr id="98" name="矩形 97"/>
            <p:cNvSpPr/>
            <p:nvPr>
              <p:custDataLst>
                <p:tags r:id="rId15"/>
              </p:custDataLst>
            </p:nvPr>
          </p:nvSpPr>
          <p:spPr>
            <a:xfrm>
              <a:off x="941" y="2784"/>
              <a:ext cx="3540" cy="701"/>
            </a:xfrm>
            <a:prstGeom prst="rect">
              <a:avLst/>
            </a:prstGeom>
            <a:solidFill>
              <a:srgbClr val="FFD400"/>
            </a:solidFill>
            <a:ln>
              <a:solidFill>
                <a:srgbClr val="FFD400"/>
              </a:solidFill>
            </a:ln>
          </p:spPr>
          <p:style>
            <a:lnRef idx="2">
              <a:srgbClr val="018BE9">
                <a:shade val="50000"/>
              </a:srgbClr>
            </a:lnRef>
            <a:fillRef idx="1">
              <a:srgbClr val="018BE9"/>
            </a:fillRef>
            <a:effectRef idx="0">
              <a:srgbClr val="018BE9"/>
            </a:effectRef>
            <a:fontRef idx="minor">
              <a:srgbClr val="FFFFFF"/>
            </a:fontRef>
          </p:style>
          <p:txBody>
            <a:bodyPr lIns="0" tIns="0" rIns="0" bIns="0" rtlCol="0" anchor="ctr"/>
            <a:p>
              <a:pPr algn="ctr"/>
              <a:r>
                <a:rPr lang="en-US" altLang="zh-CN" sz="1600" b="1" dirty="0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Divide-Conquer-Merge</a:t>
              </a:r>
              <a:endParaRPr lang="en-US" altLang="zh-CN" sz="1600" b="1" dirty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endParaRPr>
            </a:p>
          </p:txBody>
        </p:sp>
        <p:grpSp>
          <p:nvGrpSpPr>
            <p:cNvPr id="99" name="组合 98"/>
            <p:cNvGrpSpPr/>
            <p:nvPr/>
          </p:nvGrpSpPr>
          <p:grpSpPr>
            <a:xfrm>
              <a:off x="526" y="1681"/>
              <a:ext cx="4372" cy="2900"/>
              <a:chOff x="2908" y="3011"/>
              <a:chExt cx="4372" cy="2900"/>
            </a:xfrm>
          </p:grpSpPr>
          <p:sp>
            <p:nvSpPr>
              <p:cNvPr id="100" name="矩形 99"/>
              <p:cNvSpPr/>
              <p:nvPr>
                <p:custDataLst>
                  <p:tags r:id="rId16"/>
                </p:custDataLst>
              </p:nvPr>
            </p:nvSpPr>
            <p:spPr>
              <a:xfrm>
                <a:off x="2908" y="3011"/>
                <a:ext cx="4372" cy="888"/>
              </a:xfrm>
              <a:prstGeom prst="rect">
                <a:avLst/>
              </a:prstGeom>
              <a:solidFill>
                <a:srgbClr val="A88337"/>
              </a:solidFill>
              <a:ln w="19050">
                <a:solidFill>
                  <a:srgbClr val="A88337"/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</a:bodyPr>
              <a:p>
                <a:pPr algn="ctr"/>
                <a:r>
                  <a:rPr lang="en-US" sz="1400" b="1">
                    <a:latin typeface="Times New Roman" panose="02020603050405020304" charset="0"/>
                    <a:ea typeface="宋体" panose="02010600030101010101" pitchFamily="2" charset="-122"/>
                    <a:cs typeface="Times New Roman" panose="02020603050405020304" charset="0"/>
                    <a:sym typeface="+mn-lt"/>
                  </a:rPr>
                  <a:t>Commonalities</a:t>
                </a:r>
                <a:endParaRPr lang="en-US" sz="1400" b="1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lt"/>
                </a:endParaRPr>
              </a:p>
            </p:txBody>
          </p:sp>
          <p:sp>
            <p:nvSpPr>
              <p:cNvPr id="101" name="矩形 100"/>
              <p:cNvSpPr/>
              <p:nvPr>
                <p:custDataLst>
                  <p:tags r:id="rId17"/>
                </p:custDataLst>
              </p:nvPr>
            </p:nvSpPr>
            <p:spPr>
              <a:xfrm>
                <a:off x="2908" y="3899"/>
                <a:ext cx="4372" cy="2012"/>
              </a:xfrm>
              <a:prstGeom prst="rect">
                <a:avLst/>
              </a:prstGeom>
              <a:noFill/>
              <a:ln w="19050">
                <a:solidFill>
                  <a:srgbClr val="A88337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bg1">
                        <a:lumMod val="65000"/>
                      </a:schemeClr>
                    </a:solidFill>
                  </a14:hiddenFill>
                </a:ext>
              </a:extLst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sz="1600" b="1"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charset="0"/>
                  <a:ea typeface="思源宋体" panose="02020400000000000000" charset="-122"/>
                  <a:cs typeface="Times New Roman" panose="02020603050405020304" charset="0"/>
                  <a:sym typeface="+mn-ea"/>
                </a:endParaRPr>
              </a:p>
            </p:txBody>
          </p:sp>
        </p:grpSp>
        <p:sp>
          <p:nvSpPr>
            <p:cNvPr id="102" name="矩形 101"/>
            <p:cNvSpPr/>
            <p:nvPr>
              <p:custDataLst>
                <p:tags r:id="rId18"/>
              </p:custDataLst>
            </p:nvPr>
          </p:nvSpPr>
          <p:spPr>
            <a:xfrm>
              <a:off x="941" y="3700"/>
              <a:ext cx="3540" cy="701"/>
            </a:xfrm>
            <a:prstGeom prst="rect">
              <a:avLst/>
            </a:prstGeom>
            <a:solidFill>
              <a:srgbClr val="FFD400"/>
            </a:solidFill>
            <a:ln>
              <a:solidFill>
                <a:srgbClr val="FFD400"/>
              </a:solidFill>
            </a:ln>
          </p:spPr>
          <p:style>
            <a:lnRef idx="2">
              <a:srgbClr val="018BE9">
                <a:shade val="50000"/>
              </a:srgbClr>
            </a:lnRef>
            <a:fillRef idx="1">
              <a:srgbClr val="018BE9"/>
            </a:fillRef>
            <a:effectRef idx="0">
              <a:srgbClr val="018BE9"/>
            </a:effectRef>
            <a:fontRef idx="minor">
              <a:srgbClr val="FFFFFF"/>
            </a:fontRef>
          </p:style>
          <p:txBody>
            <a:bodyPr lIns="0" tIns="0" rIns="0" bIns="0" rtlCol="0" anchor="ctr"/>
            <a:p>
              <a:pPr algn="ctr"/>
              <a:r>
                <a:rPr lang="en-US" altLang="zh-CN" sz="1600" b="1" dirty="0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Key-value data </a:t>
              </a:r>
              <a:endParaRPr lang="en-US" altLang="zh-CN" sz="1600" b="1" dirty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endParaRPr>
            </a:p>
          </p:txBody>
        </p:sp>
      </p:grpSp>
      <p:grpSp>
        <p:nvGrpSpPr>
          <p:cNvPr id="103" name="组合 102"/>
          <p:cNvGrpSpPr/>
          <p:nvPr/>
        </p:nvGrpSpPr>
        <p:grpSpPr>
          <a:xfrm>
            <a:off x="8134985" y="1037590"/>
            <a:ext cx="2776220" cy="1109980"/>
            <a:chOff x="13230" y="1682"/>
            <a:chExt cx="4372" cy="2900"/>
          </a:xfrm>
        </p:grpSpPr>
        <p:sp>
          <p:nvSpPr>
            <p:cNvPr id="104" name="矩形 103"/>
            <p:cNvSpPr/>
            <p:nvPr>
              <p:custDataLst>
                <p:tags r:id="rId19"/>
              </p:custDataLst>
            </p:nvPr>
          </p:nvSpPr>
          <p:spPr>
            <a:xfrm>
              <a:off x="13230" y="1682"/>
              <a:ext cx="4372" cy="888"/>
            </a:xfrm>
            <a:prstGeom prst="rect">
              <a:avLst/>
            </a:prstGeom>
            <a:solidFill>
              <a:srgbClr val="A88337"/>
            </a:solidFill>
            <a:ln w="19050">
              <a:solidFill>
                <a:srgbClr val="A88337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threePt" dir="t"/>
              </a:scene3d>
            </a:bodyPr>
            <a:p>
              <a:pPr algn="ctr"/>
              <a:r>
                <a:rPr lang="en-US" sz="1400" b="1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lt"/>
                </a:rPr>
                <a:t>Management</a:t>
              </a:r>
              <a:endParaRPr lang="en-US" sz="1400" b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lt"/>
              </a:endParaRPr>
            </a:p>
          </p:txBody>
        </p:sp>
        <p:sp>
          <p:nvSpPr>
            <p:cNvPr id="105" name="矩形 104"/>
            <p:cNvSpPr/>
            <p:nvPr>
              <p:custDataLst>
                <p:tags r:id="rId20"/>
              </p:custDataLst>
            </p:nvPr>
          </p:nvSpPr>
          <p:spPr>
            <a:xfrm>
              <a:off x="13230" y="2570"/>
              <a:ext cx="4372" cy="2012"/>
            </a:xfrm>
            <a:prstGeom prst="rect">
              <a:avLst/>
            </a:prstGeom>
            <a:noFill/>
            <a:ln w="19050">
              <a:solidFill>
                <a:srgbClr val="A88337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>
                      <a:lumMod val="65000"/>
                    </a:schemeClr>
                  </a:solidFill>
                </a14:hiddenFill>
              </a:ext>
            </a:ex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600" b="1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ea typeface="思源宋体" panose="02020400000000000000" charset="-122"/>
                <a:cs typeface="Times New Roman" panose="02020603050405020304" charset="0"/>
                <a:sym typeface="+mn-ea"/>
              </a:endParaRPr>
            </a:p>
          </p:txBody>
        </p:sp>
        <p:sp>
          <p:nvSpPr>
            <p:cNvPr id="106" name="矩形 105"/>
            <p:cNvSpPr/>
            <p:nvPr>
              <p:custDataLst>
                <p:tags r:id="rId21"/>
              </p:custDataLst>
            </p:nvPr>
          </p:nvSpPr>
          <p:spPr>
            <a:xfrm>
              <a:off x="13645" y="2786"/>
              <a:ext cx="3540" cy="701"/>
            </a:xfrm>
            <a:prstGeom prst="rect">
              <a:avLst/>
            </a:prstGeom>
            <a:solidFill>
              <a:srgbClr val="FFD400"/>
            </a:solidFill>
            <a:ln>
              <a:solidFill>
                <a:srgbClr val="FFD400"/>
              </a:solidFill>
            </a:ln>
          </p:spPr>
          <p:style>
            <a:lnRef idx="2">
              <a:srgbClr val="018BE9">
                <a:shade val="50000"/>
              </a:srgbClr>
            </a:lnRef>
            <a:fillRef idx="1">
              <a:srgbClr val="018BE9"/>
            </a:fillRef>
            <a:effectRef idx="0">
              <a:srgbClr val="018BE9"/>
            </a:effectRef>
            <a:fontRef idx="minor">
              <a:srgbClr val="FFFFFF"/>
            </a:fontRef>
          </p:style>
          <p:txBody>
            <a:bodyPr lIns="0" tIns="0" rIns="0" bIns="0" rtlCol="0" anchor="ctr"/>
            <a:p>
              <a:pPr algn="ctr"/>
              <a:r>
                <a:rPr lang="en-US" altLang="zh-CN" sz="1600" b="1" dirty="0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Map: </a:t>
              </a:r>
              <a:r>
                <a:rPr lang="en-US" altLang="zh-CN" sz="1600" b="1" dirty="0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Divide-Conquer</a:t>
              </a:r>
              <a:endParaRPr lang="zh-CN" altLang="en-US" sz="1600" b="1" dirty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endParaRPr>
            </a:p>
          </p:txBody>
        </p:sp>
        <p:sp>
          <p:nvSpPr>
            <p:cNvPr id="107" name="矩形 106"/>
            <p:cNvSpPr/>
            <p:nvPr>
              <p:custDataLst>
                <p:tags r:id="rId22"/>
              </p:custDataLst>
            </p:nvPr>
          </p:nvSpPr>
          <p:spPr>
            <a:xfrm>
              <a:off x="13645" y="3703"/>
              <a:ext cx="3540" cy="701"/>
            </a:xfrm>
            <a:prstGeom prst="rect">
              <a:avLst/>
            </a:prstGeom>
            <a:solidFill>
              <a:srgbClr val="FFD400"/>
            </a:solidFill>
            <a:ln>
              <a:solidFill>
                <a:srgbClr val="FFD400"/>
              </a:solidFill>
            </a:ln>
          </p:spPr>
          <p:style>
            <a:lnRef idx="2">
              <a:srgbClr val="018BE9">
                <a:shade val="50000"/>
              </a:srgbClr>
            </a:lnRef>
            <a:fillRef idx="1">
              <a:srgbClr val="018BE9"/>
            </a:fillRef>
            <a:effectRef idx="0">
              <a:srgbClr val="018BE9"/>
            </a:effectRef>
            <a:fontRef idx="minor">
              <a:srgbClr val="FFFFFF"/>
            </a:fontRef>
          </p:style>
          <p:txBody>
            <a:bodyPr lIns="0" tIns="0" rIns="0" bIns="0" rtlCol="0" anchor="ctr"/>
            <a:p>
              <a:pPr algn="ctr"/>
              <a:r>
                <a:rPr lang="en-US" altLang="zh-CN" sz="1600" b="1" dirty="0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Reduce: </a:t>
              </a:r>
              <a:r>
                <a:rPr lang="en-US" altLang="zh-CN" sz="1600" b="1" dirty="0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Conquer-Merge</a:t>
              </a:r>
              <a:endParaRPr lang="zh-CN" altLang="en-US" sz="1600" b="1" dirty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endParaRPr>
            </a:p>
          </p:txBody>
        </p:sp>
      </p:grpSp>
      <p:sp>
        <p:nvSpPr>
          <p:cNvPr id="108" name="右箭头 107"/>
          <p:cNvSpPr/>
          <p:nvPr>
            <p:custDataLst>
              <p:tags r:id="rId23"/>
            </p:custDataLst>
          </p:nvPr>
        </p:nvSpPr>
        <p:spPr>
          <a:xfrm>
            <a:off x="3886835" y="1459865"/>
            <a:ext cx="330200" cy="36703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9" name="右箭头 108"/>
          <p:cNvSpPr/>
          <p:nvPr>
            <p:custDataLst>
              <p:tags r:id="rId24"/>
            </p:custDataLst>
          </p:nvPr>
        </p:nvSpPr>
        <p:spPr>
          <a:xfrm>
            <a:off x="7503160" y="1500505"/>
            <a:ext cx="330200" cy="36703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124" name="组合 123"/>
          <p:cNvGrpSpPr/>
          <p:nvPr/>
        </p:nvGrpSpPr>
        <p:grpSpPr>
          <a:xfrm>
            <a:off x="486410" y="4568190"/>
            <a:ext cx="10692130" cy="1481455"/>
            <a:chOff x="1054" y="4108"/>
            <a:chExt cx="16838" cy="2333"/>
          </a:xfrm>
        </p:grpSpPr>
        <p:sp>
          <p:nvSpPr>
            <p:cNvPr id="125" name="矩形 124"/>
            <p:cNvSpPr/>
            <p:nvPr>
              <p:custDataLst>
                <p:tags r:id="rId25"/>
              </p:custDataLst>
            </p:nvPr>
          </p:nvSpPr>
          <p:spPr>
            <a:xfrm>
              <a:off x="14535" y="4496"/>
              <a:ext cx="2593" cy="110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en-US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(TargetKey,list)</a:t>
              </a:r>
              <a:endParaRPr lang="en-US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endParaRPr>
            </a:p>
            <a:p>
              <a:pPr algn="ctr"/>
              <a:r>
                <a:rPr lang="en-US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(TargetKey,sum)</a:t>
              </a:r>
              <a:endParaRPr lang="en-US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lt"/>
              </a:endParaRPr>
            </a:p>
          </p:txBody>
        </p:sp>
        <p:sp>
          <p:nvSpPr>
            <p:cNvPr id="126" name="矩形 125"/>
            <p:cNvSpPr/>
            <p:nvPr>
              <p:custDataLst>
                <p:tags r:id="rId26"/>
              </p:custDataLst>
            </p:nvPr>
          </p:nvSpPr>
          <p:spPr>
            <a:xfrm>
              <a:off x="1425" y="4496"/>
              <a:ext cx="3810" cy="110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en-US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Original (Key,Value) s</a:t>
              </a:r>
              <a:endParaRPr lang="en-US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lt"/>
              </a:endParaRPr>
            </a:p>
          </p:txBody>
        </p:sp>
        <p:sp>
          <p:nvSpPr>
            <p:cNvPr id="127" name="右箭头 126"/>
            <p:cNvSpPr/>
            <p:nvPr>
              <p:custDataLst>
                <p:tags r:id="rId27"/>
              </p:custDataLst>
            </p:nvPr>
          </p:nvSpPr>
          <p:spPr>
            <a:xfrm>
              <a:off x="5235" y="4784"/>
              <a:ext cx="2771" cy="526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28" name="矩形 127"/>
            <p:cNvSpPr/>
            <p:nvPr>
              <p:custDataLst>
                <p:tags r:id="rId28"/>
              </p:custDataLst>
            </p:nvPr>
          </p:nvSpPr>
          <p:spPr>
            <a:xfrm>
              <a:off x="5420" y="4496"/>
              <a:ext cx="2161" cy="1079"/>
            </a:xfrm>
            <a:prstGeom prst="rect">
              <a:avLst/>
            </a:prstGeom>
          </p:spPr>
          <p:style>
            <a:lnRef idx="0">
              <a:srgbClr val="FFFFFF"/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Map</a:t>
              </a:r>
              <a:endParaRPr lang="en-US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lt"/>
              </a:endParaRPr>
            </a:p>
          </p:txBody>
        </p:sp>
        <p:sp>
          <p:nvSpPr>
            <p:cNvPr id="129" name="矩形 128"/>
            <p:cNvSpPr/>
            <p:nvPr>
              <p:custDataLst>
                <p:tags r:id="rId29"/>
              </p:custDataLst>
            </p:nvPr>
          </p:nvSpPr>
          <p:spPr>
            <a:xfrm>
              <a:off x="8006" y="4474"/>
              <a:ext cx="3810" cy="110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en-US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(TargetKey,Task-Value)</a:t>
              </a:r>
              <a:endParaRPr lang="en-US" altLang="zh-CN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lt"/>
              </a:endParaRPr>
            </a:p>
          </p:txBody>
        </p:sp>
        <p:sp>
          <p:nvSpPr>
            <p:cNvPr id="130" name="右箭头 129"/>
            <p:cNvSpPr/>
            <p:nvPr>
              <p:custDataLst>
                <p:tags r:id="rId30"/>
              </p:custDataLst>
            </p:nvPr>
          </p:nvSpPr>
          <p:spPr>
            <a:xfrm>
              <a:off x="11784" y="4784"/>
              <a:ext cx="2771" cy="526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31" name="矩形 130"/>
            <p:cNvSpPr/>
            <p:nvPr>
              <p:custDataLst>
                <p:tags r:id="rId31"/>
              </p:custDataLst>
            </p:nvPr>
          </p:nvSpPr>
          <p:spPr>
            <a:xfrm>
              <a:off x="11969" y="4496"/>
              <a:ext cx="2161" cy="1079"/>
            </a:xfrm>
            <a:prstGeom prst="rect">
              <a:avLst/>
            </a:prstGeom>
          </p:spPr>
          <p:style>
            <a:lnRef idx="0">
              <a:srgbClr val="FFFFFF"/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Reduce</a:t>
              </a:r>
              <a:endParaRPr lang="en-US" altLang="zh-CN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endParaRPr>
            </a:p>
          </p:txBody>
        </p:sp>
        <p:sp>
          <p:nvSpPr>
            <p:cNvPr id="132" name="矩形 131"/>
            <p:cNvSpPr/>
            <p:nvPr>
              <p:custDataLst>
                <p:tags r:id="rId32"/>
              </p:custDataLst>
            </p:nvPr>
          </p:nvSpPr>
          <p:spPr>
            <a:xfrm>
              <a:off x="1191" y="4108"/>
              <a:ext cx="16701" cy="2333"/>
            </a:xfrm>
            <a:prstGeom prst="rect">
              <a:avLst/>
            </a:prstGeom>
            <a:noFill/>
            <a:ln w="38100">
              <a:solidFill>
                <a:srgbClr val="1D4F92"/>
              </a:solidFill>
              <a:prstDash val="sysDot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lt1"/>
                  </a:solidFill>
                </a14:hiddenFill>
              </a:ext>
            </a:ex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t" anchorCtr="0"/>
            <a:p>
              <a:pPr lvl="0" indent="457200" algn="l" fontAlgn="auto">
                <a:lnSpc>
                  <a:spcPct val="200000"/>
                </a:lnSpc>
                <a:buClrTx/>
                <a:buSzTx/>
                <a:buFontTx/>
              </a:pPr>
              <a:endParaRPr lang="en-US" altLang="zh-CN" sz="2400" b="1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lt"/>
              </a:endParaRPr>
            </a:p>
          </p:txBody>
        </p:sp>
        <p:sp>
          <p:nvSpPr>
            <p:cNvPr id="133" name="矩形 132"/>
            <p:cNvSpPr/>
            <p:nvPr>
              <p:custDataLst>
                <p:tags r:id="rId33"/>
              </p:custDataLst>
            </p:nvPr>
          </p:nvSpPr>
          <p:spPr>
            <a:xfrm>
              <a:off x="1054" y="5842"/>
              <a:ext cx="4929" cy="58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en-US" b="1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</a:rPr>
                <a:t>Deal with &lt;key,value&gt; data</a:t>
              </a:r>
              <a:endParaRPr lang="en-US" b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charset="0"/>
                <a:ea typeface="宋体" panose="02010600030101010101" pitchFamily="2" charset="-122"/>
              </a:rPr>
              <a:t>1.2 </a:t>
            </a:r>
            <a:r>
              <a:rPr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Programming Models</a:t>
            </a:r>
            <a:endParaRPr lang="en-US" dirty="0">
              <a:latin typeface="Times New Roman" panose="02020603050405020304" charset="0"/>
              <a:ea typeface="宋体" panose="02010600030101010101" pitchFamily="2" charset="-122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484B4-D9FB-CC40-86CD-AFBD26B2E985}" type="slidenum">
              <a:rPr lang="en-US" smtClean="0">
                <a:latin typeface="Times New Roman" panose="02020603050405020304" charset="0"/>
                <a:cs typeface="Times New Roman" panose="02020603050405020304" charset="0"/>
              </a:rPr>
            </a:fld>
            <a:endParaRPr lang="en-US" dirty="0" smtClean="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51765" y="6524625"/>
            <a:ext cx="1646555" cy="362585"/>
          </a:xfrm>
          <a:prstGeom prst="rect">
            <a:avLst/>
          </a:prstGeom>
        </p:spPr>
      </p:pic>
      <p:grpSp>
        <p:nvGrpSpPr>
          <p:cNvPr id="24" name="组合 23"/>
          <p:cNvGrpSpPr/>
          <p:nvPr/>
        </p:nvGrpSpPr>
        <p:grpSpPr>
          <a:xfrm>
            <a:off x="759460" y="4735830"/>
            <a:ext cx="10692130" cy="1481455"/>
            <a:chOff x="1054" y="4108"/>
            <a:chExt cx="16838" cy="2333"/>
          </a:xfrm>
        </p:grpSpPr>
        <p:sp>
          <p:nvSpPr>
            <p:cNvPr id="26" name="矩形 25"/>
            <p:cNvSpPr/>
            <p:nvPr>
              <p:custDataLst>
                <p:tags r:id="rId3"/>
              </p:custDataLst>
            </p:nvPr>
          </p:nvSpPr>
          <p:spPr>
            <a:xfrm>
              <a:off x="14535" y="4496"/>
              <a:ext cx="2593" cy="110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en-US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(TargetKey,list)</a:t>
              </a:r>
              <a:endParaRPr lang="en-US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endParaRPr>
            </a:p>
            <a:p>
              <a:pPr algn="ctr"/>
              <a:r>
                <a:rPr lang="en-US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(TargetKey,sum)</a:t>
              </a:r>
              <a:endParaRPr lang="en-US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lt"/>
              </a:endParaRPr>
            </a:p>
          </p:txBody>
        </p:sp>
        <p:sp>
          <p:nvSpPr>
            <p:cNvPr id="27" name="矩形 26"/>
            <p:cNvSpPr/>
            <p:nvPr>
              <p:custDataLst>
                <p:tags r:id="rId4"/>
              </p:custDataLst>
            </p:nvPr>
          </p:nvSpPr>
          <p:spPr>
            <a:xfrm>
              <a:off x="1425" y="4496"/>
              <a:ext cx="3810" cy="110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en-US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Original (Key,Value) s</a:t>
              </a:r>
              <a:endParaRPr lang="en-US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lt"/>
              </a:endParaRPr>
            </a:p>
          </p:txBody>
        </p:sp>
        <p:sp>
          <p:nvSpPr>
            <p:cNvPr id="28" name="右箭头 27"/>
            <p:cNvSpPr/>
            <p:nvPr>
              <p:custDataLst>
                <p:tags r:id="rId5"/>
              </p:custDataLst>
            </p:nvPr>
          </p:nvSpPr>
          <p:spPr>
            <a:xfrm>
              <a:off x="5235" y="4784"/>
              <a:ext cx="2771" cy="526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9" name="矩形 28"/>
            <p:cNvSpPr/>
            <p:nvPr>
              <p:custDataLst>
                <p:tags r:id="rId6"/>
              </p:custDataLst>
            </p:nvPr>
          </p:nvSpPr>
          <p:spPr>
            <a:xfrm>
              <a:off x="5420" y="4496"/>
              <a:ext cx="2161" cy="1079"/>
            </a:xfrm>
            <a:prstGeom prst="rect">
              <a:avLst/>
            </a:prstGeom>
          </p:spPr>
          <p:style>
            <a:lnRef idx="0">
              <a:srgbClr val="FFFFFF"/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Map</a:t>
              </a:r>
              <a:endParaRPr lang="en-US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lt"/>
              </a:endParaRPr>
            </a:p>
          </p:txBody>
        </p:sp>
        <p:sp>
          <p:nvSpPr>
            <p:cNvPr id="31" name="矩形 30"/>
            <p:cNvSpPr/>
            <p:nvPr>
              <p:custDataLst>
                <p:tags r:id="rId7"/>
              </p:custDataLst>
            </p:nvPr>
          </p:nvSpPr>
          <p:spPr>
            <a:xfrm>
              <a:off x="8006" y="4474"/>
              <a:ext cx="3810" cy="110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en-US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(TargetKey,Task-Value)</a:t>
              </a:r>
              <a:endParaRPr lang="en-US" altLang="zh-CN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lt"/>
              </a:endParaRPr>
            </a:p>
          </p:txBody>
        </p:sp>
        <p:sp>
          <p:nvSpPr>
            <p:cNvPr id="33" name="右箭头 32"/>
            <p:cNvSpPr/>
            <p:nvPr>
              <p:custDataLst>
                <p:tags r:id="rId8"/>
              </p:custDataLst>
            </p:nvPr>
          </p:nvSpPr>
          <p:spPr>
            <a:xfrm>
              <a:off x="11784" y="4784"/>
              <a:ext cx="2771" cy="526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4" name="矩形 33"/>
            <p:cNvSpPr/>
            <p:nvPr>
              <p:custDataLst>
                <p:tags r:id="rId9"/>
              </p:custDataLst>
            </p:nvPr>
          </p:nvSpPr>
          <p:spPr>
            <a:xfrm>
              <a:off x="11969" y="4496"/>
              <a:ext cx="2161" cy="1079"/>
            </a:xfrm>
            <a:prstGeom prst="rect">
              <a:avLst/>
            </a:prstGeom>
          </p:spPr>
          <p:style>
            <a:lnRef idx="0">
              <a:srgbClr val="FFFFFF"/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Reduce</a:t>
              </a:r>
              <a:endParaRPr lang="en-US" altLang="zh-CN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endParaRPr>
            </a:p>
          </p:txBody>
        </p:sp>
        <p:sp>
          <p:nvSpPr>
            <p:cNvPr id="37" name="矩形 36"/>
            <p:cNvSpPr/>
            <p:nvPr>
              <p:custDataLst>
                <p:tags r:id="rId10"/>
              </p:custDataLst>
            </p:nvPr>
          </p:nvSpPr>
          <p:spPr>
            <a:xfrm>
              <a:off x="1191" y="4108"/>
              <a:ext cx="16701" cy="2333"/>
            </a:xfrm>
            <a:prstGeom prst="rect">
              <a:avLst/>
            </a:prstGeom>
            <a:noFill/>
            <a:ln w="38100">
              <a:solidFill>
                <a:srgbClr val="1D4F92"/>
              </a:solidFill>
              <a:prstDash val="sysDot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lt1"/>
                  </a:solidFill>
                </a14:hiddenFill>
              </a:ext>
            </a:ex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t" anchorCtr="0"/>
            <a:p>
              <a:pPr lvl="0" indent="457200" algn="l" fontAlgn="auto">
                <a:lnSpc>
                  <a:spcPct val="200000"/>
                </a:lnSpc>
                <a:buClrTx/>
                <a:buSzTx/>
                <a:buFontTx/>
              </a:pPr>
              <a:endParaRPr lang="en-US" altLang="zh-CN" sz="2400" b="1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lt"/>
              </a:endParaRPr>
            </a:p>
          </p:txBody>
        </p:sp>
        <p:sp>
          <p:nvSpPr>
            <p:cNvPr id="38" name="矩形 37"/>
            <p:cNvSpPr/>
            <p:nvPr>
              <p:custDataLst>
                <p:tags r:id="rId11"/>
              </p:custDataLst>
            </p:nvPr>
          </p:nvSpPr>
          <p:spPr>
            <a:xfrm>
              <a:off x="1054" y="5842"/>
              <a:ext cx="4929" cy="58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en-US" b="1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</a:rPr>
                <a:t>Deal with &lt;key,value&gt; data</a:t>
              </a:r>
              <a:endParaRPr lang="en-US" b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endParaRPr>
            </a:p>
          </p:txBody>
        </p:sp>
      </p:grpSp>
      <p:pic>
        <p:nvPicPr>
          <p:cNvPr id="40" name="图片 39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6424295" y="993775"/>
            <a:ext cx="4956175" cy="3535680"/>
          </a:xfrm>
          <a:prstGeom prst="rect">
            <a:avLst/>
          </a:prstGeom>
        </p:spPr>
      </p:pic>
      <p:graphicFrame>
        <p:nvGraphicFramePr>
          <p:cNvPr id="42" name="表格 41"/>
          <p:cNvGraphicFramePr/>
          <p:nvPr/>
        </p:nvGraphicFramePr>
        <p:xfrm>
          <a:off x="1106170" y="1191895"/>
          <a:ext cx="4763770" cy="3139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6165"/>
                <a:gridCol w="3697605"/>
              </a:tblGrid>
              <a:tr h="57912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Problem</a:t>
                      </a:r>
                      <a:endParaRPr lang="zh-CN" altLang="en-US"/>
                    </a:p>
                  </a:txBody>
                  <a:tcPr anchor="ctr" anchorCtr="0">
                    <a:solidFill>
                      <a:srgbClr val="035CAC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600">
                          <a:solidFill>
                            <a:schemeClr val="dk1"/>
                          </a:solidFill>
                          <a:sym typeface="+mn-ea"/>
                        </a:rPr>
                        <a:t>Word</a:t>
                      </a:r>
                      <a:r>
                        <a:rPr lang="en-US" altLang="zh-CN" sz="1600">
                          <a:solidFill>
                            <a:schemeClr val="tx1"/>
                          </a:solidFill>
                          <a:sym typeface="+mn-ea"/>
                        </a:rPr>
                        <a:t>F</a:t>
                      </a:r>
                      <a:r>
                        <a:rPr lang="zh-CN" altLang="en-US" sz="1600">
                          <a:solidFill>
                            <a:schemeClr val="tx1"/>
                          </a:solidFill>
                          <a:sym typeface="+mn-ea"/>
                        </a:rPr>
                        <a:t>requency</a:t>
                      </a:r>
                      <a:r>
                        <a:rPr lang="en-US" altLang="zh-CN" sz="1600">
                          <a:solidFill>
                            <a:schemeClr val="tx1"/>
                          </a:solidFill>
                          <a:sym typeface="+mn-ea"/>
                        </a:rPr>
                        <a:t> </a:t>
                      </a:r>
                      <a:r>
                        <a:rPr lang="en-US" altLang="zh-CN" sz="1600">
                          <a:solidFill>
                            <a:srgbClr val="C00000"/>
                          </a:solidFill>
                          <a:sym typeface="+mn-ea"/>
                        </a:rPr>
                        <a:t>S</a:t>
                      </a:r>
                      <a:r>
                        <a:rPr lang="zh-CN" altLang="en-US" sz="1600">
                          <a:solidFill>
                            <a:srgbClr val="C00000"/>
                          </a:solidFill>
                          <a:sym typeface="+mn-ea"/>
                        </a:rPr>
                        <a:t>tatistics</a:t>
                      </a:r>
                      <a:r>
                        <a:rPr lang="zh-CN" altLang="en-US" sz="1600">
                          <a:solidFill>
                            <a:schemeClr val="dk1"/>
                          </a:solidFill>
                          <a:sym typeface="+mn-ea"/>
                        </a:rPr>
                        <a:t> for large-scale multi file systems</a:t>
                      </a:r>
                      <a:endParaRPr lang="zh-CN" altLang="en-US"/>
                    </a:p>
                  </a:txBody>
                  <a:tcPr>
                    <a:solidFill>
                      <a:srgbClr val="CBD2E3"/>
                    </a:solidFill>
                  </a:tcPr>
                </a:tc>
              </a:tr>
              <a:tr h="38100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altLang="zh-CN" sz="1600" b="1">
                          <a:solidFill>
                            <a:schemeClr val="lt1"/>
                          </a:solidFill>
                          <a:sym typeface="+mn-ea"/>
                        </a:rPr>
                        <a:t>Key</a:t>
                      </a:r>
                      <a:endParaRPr lang="zh-CN" altLang="en-US"/>
                    </a:p>
                  </a:txBody>
                  <a:tcPr anchor="ctr" anchorCtr="0">
                    <a:solidFill>
                      <a:srgbClr val="035CAC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docname</a:t>
                      </a:r>
                      <a:endParaRPr lang="zh-CN" altLang="en-US" sz="1800"/>
                    </a:p>
                    <a:p>
                      <a:pPr algn="ctr"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-&gt; word</a:t>
                      </a:r>
                      <a:endParaRPr lang="zh-CN" altLang="en-US"/>
                    </a:p>
                  </a:txBody>
                  <a:tcPr>
                    <a:solidFill>
                      <a:srgbClr val="CBD2E3"/>
                    </a:solidFill>
                  </a:tcPr>
                </a:tc>
              </a:tr>
              <a:tr h="38100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altLang="zh-CN" sz="1600" b="1">
                          <a:solidFill>
                            <a:schemeClr val="lt1"/>
                          </a:solidFill>
                          <a:sym typeface="+mn-ea"/>
                        </a:rPr>
                        <a:t>Value</a:t>
                      </a:r>
                      <a:endParaRPr lang="zh-CN" altLang="en-US"/>
                    </a:p>
                  </a:txBody>
                  <a:tcPr anchor="ctr" anchorCtr="0">
                    <a:solidFill>
                      <a:srgbClr val="035CAC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doc contents</a:t>
                      </a:r>
                      <a:endParaRPr lang="zh-CN" altLang="en-US" sz="1800"/>
                    </a:p>
                    <a:p>
                      <a:pPr algn="ctr"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-&gt; counts</a:t>
                      </a:r>
                      <a:endParaRPr lang="zh-CN" altLang="en-US"/>
                    </a:p>
                  </a:txBody>
                  <a:tcPr>
                    <a:solidFill>
                      <a:srgbClr val="CBD2E3"/>
                    </a:solidFill>
                  </a:tcPr>
                </a:tc>
              </a:tr>
              <a:tr h="38100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altLang="zh-CN" sz="1600" b="1">
                          <a:solidFill>
                            <a:schemeClr val="lt1"/>
                          </a:solidFill>
                          <a:sym typeface="+mn-ea"/>
                        </a:rPr>
                        <a:t>Map</a:t>
                      </a:r>
                      <a:endParaRPr lang="zh-CN" altLang="en-US"/>
                    </a:p>
                  </a:txBody>
                  <a:tcPr anchor="ctr" anchorCtr="0">
                    <a:solidFill>
                      <a:srgbClr val="035CAC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emits word </a:t>
                      </a:r>
                      <a:r>
                        <a:rPr lang="en-US" altLang="zh-CN" sz="1800">
                          <a:sym typeface="+mn-ea"/>
                        </a:rPr>
                        <a:t>with count</a:t>
                      </a:r>
                      <a:endParaRPr lang="en-US" altLang="zh-CN" sz="1800"/>
                    </a:p>
                    <a:p>
                      <a:pPr algn="ctr">
                        <a:buNone/>
                      </a:pPr>
                      <a:r>
                        <a:rPr lang="en-US" altLang="zh-CN" sz="1800" b="1">
                          <a:sym typeface="+mn-ea"/>
                        </a:rPr>
                        <a:t>get &lt;word,count&gt;</a:t>
                      </a:r>
                      <a:endParaRPr lang="zh-CN" altLang="en-US"/>
                    </a:p>
                  </a:txBody>
                  <a:tcPr>
                    <a:solidFill>
                      <a:srgbClr val="CBD2E3"/>
                    </a:solidFill>
                  </a:tcPr>
                </a:tc>
              </a:tr>
              <a:tr h="38100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altLang="zh-CN" sz="1600" b="1">
                          <a:solidFill>
                            <a:schemeClr val="lt1"/>
                          </a:solidFill>
                          <a:sym typeface="+mn-ea"/>
                        </a:rPr>
                        <a:t>Reduce</a:t>
                      </a:r>
                      <a:endParaRPr lang="zh-CN" altLang="en-US"/>
                    </a:p>
                  </a:txBody>
                  <a:tcPr anchor="ctr" anchorCtr="0">
                    <a:solidFill>
                      <a:srgbClr val="035CAC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sums together </a:t>
                      </a:r>
                      <a:endParaRPr lang="zh-CN" altLang="en-US" sz="1800"/>
                    </a:p>
                    <a:p>
                      <a:pPr algn="ctr">
                        <a:buNone/>
                      </a:pPr>
                      <a:r>
                        <a:rPr lang="en-US" altLang="zh-CN" sz="1800" b="1">
                          <a:sym typeface="+mn-ea"/>
                        </a:rPr>
                        <a:t>get &lt;word,count_sum&gt;</a:t>
                      </a:r>
                      <a:endParaRPr lang="zh-CN" altLang="en-US"/>
                    </a:p>
                  </a:txBody>
                  <a:tcPr>
                    <a:solidFill>
                      <a:srgbClr val="CBD2E3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Part 2: Establishing Systematicity - Framework</a:t>
            </a:r>
            <a:endParaRPr lang="en-US" sz="3600" dirty="0">
              <a:latin typeface="Times New Roman" panose="02020603050405020304" charset="0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484B4-D9FB-CC40-86CD-AFBD26B2E985}" type="slidenum">
              <a:rPr lang="en-US" smtClean="0"/>
            </a:fld>
            <a:endParaRPr lang="en-US" dirty="0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51765" y="6524625"/>
            <a:ext cx="1646555" cy="3625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BEAUTIFY_FLAG" val=""/>
</p:tagLst>
</file>

<file path=ppt/tags/tag101.xml><?xml version="1.0" encoding="utf-8"?>
<p:tagLst xmlns:p="http://schemas.openxmlformats.org/presentationml/2006/main">
  <p:tag name="KSO_WM_BEAUTIFY_FLAG" val=""/>
</p:tagLst>
</file>

<file path=ppt/tags/tag102.xml><?xml version="1.0" encoding="utf-8"?>
<p:tagLst xmlns:p="http://schemas.openxmlformats.org/presentationml/2006/main">
  <p:tag name="KSO_WM_BEAUTIFY_FLAG" val=""/>
</p:tagLst>
</file>

<file path=ppt/tags/tag103.xml><?xml version="1.0" encoding="utf-8"?>
<p:tagLst xmlns:p="http://schemas.openxmlformats.org/presentationml/2006/main">
  <p:tag name="KSO_WM_BEAUTIFY_FLAG" val=""/>
</p:tagLst>
</file>

<file path=ppt/tags/tag104.xml><?xml version="1.0" encoding="utf-8"?>
<p:tagLst xmlns:p="http://schemas.openxmlformats.org/presentationml/2006/main">
  <p:tag name="KSO_WM_BEAUTIFY_FLAG" val=""/>
</p:tagLst>
</file>

<file path=ppt/tags/tag105.xml><?xml version="1.0" encoding="utf-8"?>
<p:tagLst xmlns:p="http://schemas.openxmlformats.org/presentationml/2006/main">
  <p:tag name="KSO_WM_BEAUTIFY_FLAG" val=""/>
</p:tagLst>
</file>

<file path=ppt/tags/tag106.xml><?xml version="1.0" encoding="utf-8"?>
<p:tagLst xmlns:p="http://schemas.openxmlformats.org/presentationml/2006/main">
  <p:tag name="KSO_WM_BEAUTIFY_FLAG" val=""/>
</p:tagLst>
</file>

<file path=ppt/tags/tag107.xml><?xml version="1.0" encoding="utf-8"?>
<p:tagLst xmlns:p="http://schemas.openxmlformats.org/presentationml/2006/main">
  <p:tag name="KSO_WM_BEAUTIFY_FLAG" val=""/>
</p:tagLst>
</file>

<file path=ppt/tags/tag108.xml><?xml version="1.0" encoding="utf-8"?>
<p:tagLst xmlns:p="http://schemas.openxmlformats.org/presentationml/2006/main">
  <p:tag name="KSO_WM_BEAUTIFY_FLAG" val=""/>
</p:tagLst>
</file>

<file path=ppt/tags/tag109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BEAUTIFY_FLAG" val=""/>
</p:tagLst>
</file>

<file path=ppt/tags/tag111.xml><?xml version="1.0" encoding="utf-8"?>
<p:tagLst xmlns:p="http://schemas.openxmlformats.org/presentationml/2006/main">
  <p:tag name="KSO_WM_BEAUTIFY_FLAG" val=""/>
</p:tagLst>
</file>

<file path=ppt/tags/tag112.xml><?xml version="1.0" encoding="utf-8"?>
<p:tagLst xmlns:p="http://schemas.openxmlformats.org/presentationml/2006/main">
  <p:tag name="KSO_WM_BEAUTIFY_FLAG" val=""/>
</p:tagLst>
</file>

<file path=ppt/tags/tag113.xml><?xml version="1.0" encoding="utf-8"?>
<p:tagLst xmlns:p="http://schemas.openxmlformats.org/presentationml/2006/main">
  <p:tag name="KSO_WM_BEAUTIFY_FLAG" val=""/>
</p:tagLst>
</file>

<file path=ppt/tags/tag114.xml><?xml version="1.0" encoding="utf-8"?>
<p:tagLst xmlns:p="http://schemas.openxmlformats.org/presentationml/2006/main">
  <p:tag name="KSO_WM_BEAUTIFY_FLAG" val=""/>
</p:tagLst>
</file>

<file path=ppt/tags/tag115.xml><?xml version="1.0" encoding="utf-8"?>
<p:tagLst xmlns:p="http://schemas.openxmlformats.org/presentationml/2006/main">
  <p:tag name="KSO_WM_BEAUTIFY_FLAG" val=""/>
</p:tagLst>
</file>

<file path=ppt/tags/tag116.xml><?xml version="1.0" encoding="utf-8"?>
<p:tagLst xmlns:p="http://schemas.openxmlformats.org/presentationml/2006/main">
  <p:tag name="KSO_WM_BEAUTIFY_FLAG" val=""/>
</p:tagLst>
</file>

<file path=ppt/tags/tag117.xml><?xml version="1.0" encoding="utf-8"?>
<p:tagLst xmlns:p="http://schemas.openxmlformats.org/presentationml/2006/main">
  <p:tag name="KSO_WM_BEAUTIFY_FLAG" val=""/>
</p:tagLst>
</file>

<file path=ppt/tags/tag118.xml><?xml version="1.0" encoding="utf-8"?>
<p:tagLst xmlns:p="http://schemas.openxmlformats.org/presentationml/2006/main">
  <p:tag name="KSO_WM_BEAUTIFY_FLAG" val=""/>
</p:tagLst>
</file>

<file path=ppt/tags/tag119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BEAUTIFY_FLAG" val=""/>
</p:tagLst>
</file>

<file path=ppt/tags/tag121.xml><?xml version="1.0" encoding="utf-8"?>
<p:tagLst xmlns:p="http://schemas.openxmlformats.org/presentationml/2006/main">
  <p:tag name="KSO_WM_BEAUTIFY_FLAG" val=""/>
</p:tagLst>
</file>

<file path=ppt/tags/tag122.xml><?xml version="1.0" encoding="utf-8"?>
<p:tagLst xmlns:p="http://schemas.openxmlformats.org/presentationml/2006/main">
  <p:tag name="KSO_WM_BEAUTIFY_FLAG" val=""/>
</p:tagLst>
</file>

<file path=ppt/tags/tag123.xml><?xml version="1.0" encoding="utf-8"?>
<p:tagLst xmlns:p="http://schemas.openxmlformats.org/presentationml/2006/main">
  <p:tag name="KSO_WM_BEAUTIFY_FLAG" val=""/>
</p:tagLst>
</file>

<file path=ppt/tags/tag124.xml><?xml version="1.0" encoding="utf-8"?>
<p:tagLst xmlns:p="http://schemas.openxmlformats.org/presentationml/2006/main">
  <p:tag name="KSO_WM_BEAUTIFY_FLAG" val=""/>
</p:tagLst>
</file>

<file path=ppt/tags/tag125.xml><?xml version="1.0" encoding="utf-8"?>
<p:tagLst xmlns:p="http://schemas.openxmlformats.org/presentationml/2006/main">
  <p:tag name="KSO_WM_BEAUTIFY_FLAG" val=""/>
</p:tagLst>
</file>

<file path=ppt/tags/tag126.xml><?xml version="1.0" encoding="utf-8"?>
<p:tagLst xmlns:p="http://schemas.openxmlformats.org/presentationml/2006/main">
  <p:tag name="KSO_WM_BEAUTIFY_FLAG" val=""/>
</p:tagLst>
</file>

<file path=ppt/tags/tag127.xml><?xml version="1.0" encoding="utf-8"?>
<p:tagLst xmlns:p="http://schemas.openxmlformats.org/presentationml/2006/main">
  <p:tag name="KSO_WM_BEAUTIFY_FLAG" val=""/>
</p:tagLst>
</file>

<file path=ppt/tags/tag128.xml><?xml version="1.0" encoding="utf-8"?>
<p:tagLst xmlns:p="http://schemas.openxmlformats.org/presentationml/2006/main">
  <p:tag name="KSO_WM_TEMPLATE_CATEGORY" val="diagram"/>
  <p:tag name="KSO_WM_TEMPLATE_INDEX" val="160075"/>
  <p:tag name="KSO_WM_UNIT_TYPE" val="n_h_h_f"/>
  <p:tag name="KSO_WM_UNIT_INDEX" val="1_1_1_1"/>
  <p:tag name="KSO_WM_UNIT_ID" val="diagram160075_5*n_h_h_f*1_1_1_1"/>
  <p:tag name="KSO_WM_UNIT_LAYERLEVEL" val="1_1_1_1"/>
  <p:tag name="KSO_WM_UNIT_VALUE" val="36"/>
  <p:tag name="KSO_WM_UNIT_HIGHLIGHT" val="0"/>
  <p:tag name="KSO_WM_UNIT_COMPATIBLE" val="0"/>
  <p:tag name="KSO_WM_UNIT_CLEAR" val="0"/>
  <p:tag name="KSO_WM_UNIT_PRESET_TEXT_INDEX" val="4"/>
  <p:tag name="KSO_WM_UNIT_PRESET_TEXT_LEN" val="33"/>
  <p:tag name="KSO_WM_BEAUTIFY_FLAG" val=""/>
  <p:tag name="KSO_WM_TAG_VERSION" val="1.0"/>
  <p:tag name="KSO_WM_DIAGRAM_GROUP_CODE" val="n1-1"/>
  <p:tag name="KSO_WM_UNIT_FILL_FORE_SCHEMECOLOR_INDEX" val="5"/>
  <p:tag name="KSO_WM_UNIT_FILL_TYPE" val="1"/>
  <p:tag name="KSO_WM_UNIT_TEXT_FILL_FORE_SCHEMECOLOR_INDEX" val="14"/>
  <p:tag name="KSO_WM_UNIT_TEXT_FILL_TYPE" val="1"/>
</p:tagLst>
</file>

<file path=ppt/tags/tag129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BEAUTIFY_FLAG" val=""/>
</p:tagLst>
</file>

<file path=ppt/tags/tag131.xml><?xml version="1.0" encoding="utf-8"?>
<p:tagLst xmlns:p="http://schemas.openxmlformats.org/presentationml/2006/main">
  <p:tag name="KSO_WM_TEMPLATE_CATEGORY" val="diagram"/>
  <p:tag name="KSO_WM_TEMPLATE_INDEX" val="160075"/>
  <p:tag name="KSO_WM_UNIT_TYPE" val="n_h_h_f"/>
  <p:tag name="KSO_WM_UNIT_INDEX" val="1_1_1_1"/>
  <p:tag name="KSO_WM_UNIT_ID" val="diagram160075_5*n_h_h_f*1_1_1_1"/>
  <p:tag name="KSO_WM_UNIT_LAYERLEVEL" val="1_1_1_1"/>
  <p:tag name="KSO_WM_UNIT_VALUE" val="36"/>
  <p:tag name="KSO_WM_UNIT_HIGHLIGHT" val="0"/>
  <p:tag name="KSO_WM_UNIT_COMPATIBLE" val="0"/>
  <p:tag name="KSO_WM_UNIT_CLEAR" val="0"/>
  <p:tag name="KSO_WM_UNIT_PRESET_TEXT_INDEX" val="4"/>
  <p:tag name="KSO_WM_UNIT_PRESET_TEXT_LEN" val="33"/>
  <p:tag name="KSO_WM_BEAUTIFY_FLAG" val=""/>
  <p:tag name="KSO_WM_TAG_VERSION" val="1.0"/>
  <p:tag name="KSO_WM_DIAGRAM_GROUP_CODE" val="n1-1"/>
  <p:tag name="KSO_WM_UNIT_FILL_FORE_SCHEMECOLOR_INDEX" val="5"/>
  <p:tag name="KSO_WM_UNIT_FILL_TYPE" val="1"/>
  <p:tag name="KSO_WM_UNIT_TEXT_FILL_FORE_SCHEMECOLOR_INDEX" val="14"/>
  <p:tag name="KSO_WM_UNIT_TEXT_FILL_TYPE" val="1"/>
</p:tagLst>
</file>

<file path=ppt/tags/tag132.xml><?xml version="1.0" encoding="utf-8"?>
<p:tagLst xmlns:p="http://schemas.openxmlformats.org/presentationml/2006/main">
  <p:tag name="KSO_WM_BEAUTIFY_FLAG" val=""/>
</p:tagLst>
</file>

<file path=ppt/tags/tag133.xml><?xml version="1.0" encoding="utf-8"?>
<p:tagLst xmlns:p="http://schemas.openxmlformats.org/presentationml/2006/main">
  <p:tag name="KSO_WM_BEAUTIFY_FLAG" val=""/>
</p:tagLst>
</file>

<file path=ppt/tags/tag134.xml><?xml version="1.0" encoding="utf-8"?>
<p:tagLst xmlns:p="http://schemas.openxmlformats.org/presentationml/2006/main">
  <p:tag name="KSO_WM_TEMPLATE_CATEGORY" val="diagram"/>
  <p:tag name="KSO_WM_TEMPLATE_INDEX" val="160075"/>
  <p:tag name="KSO_WM_UNIT_TYPE" val="n_h_h_f"/>
  <p:tag name="KSO_WM_UNIT_INDEX" val="1_1_1_1"/>
  <p:tag name="KSO_WM_UNIT_ID" val="diagram160075_5*n_h_h_f*1_1_1_1"/>
  <p:tag name="KSO_WM_UNIT_LAYERLEVEL" val="1_1_1_1"/>
  <p:tag name="KSO_WM_UNIT_VALUE" val="36"/>
  <p:tag name="KSO_WM_UNIT_HIGHLIGHT" val="0"/>
  <p:tag name="KSO_WM_UNIT_COMPATIBLE" val="0"/>
  <p:tag name="KSO_WM_UNIT_CLEAR" val="0"/>
  <p:tag name="KSO_WM_UNIT_PRESET_TEXT_INDEX" val="4"/>
  <p:tag name="KSO_WM_UNIT_PRESET_TEXT_LEN" val="33"/>
  <p:tag name="KSO_WM_BEAUTIFY_FLAG" val=""/>
  <p:tag name="KSO_WM_TAG_VERSION" val="1.0"/>
  <p:tag name="KSO_WM_DIAGRAM_GROUP_CODE" val="n1-1"/>
  <p:tag name="KSO_WM_UNIT_FILL_FORE_SCHEMECOLOR_INDEX" val="5"/>
  <p:tag name="KSO_WM_UNIT_FILL_TYPE" val="1"/>
  <p:tag name="KSO_WM_UNIT_TEXT_FILL_FORE_SCHEMECOLOR_INDEX" val="14"/>
  <p:tag name="KSO_WM_UNIT_TEXT_FILL_TYPE" val="1"/>
</p:tagLst>
</file>

<file path=ppt/tags/tag135.xml><?xml version="1.0" encoding="utf-8"?>
<p:tagLst xmlns:p="http://schemas.openxmlformats.org/presentationml/2006/main">
  <p:tag name="KSO_WM_BEAUTIFY_FLAG" val=""/>
</p:tagLst>
</file>

<file path=ppt/tags/tag136.xml><?xml version="1.0" encoding="utf-8"?>
<p:tagLst xmlns:p="http://schemas.openxmlformats.org/presentationml/2006/main">
  <p:tag name="KSO_WM_BEAUTIFY_FLAG" val=""/>
</p:tagLst>
</file>

<file path=ppt/tags/tag137.xml><?xml version="1.0" encoding="utf-8"?>
<p:tagLst xmlns:p="http://schemas.openxmlformats.org/presentationml/2006/main">
  <p:tag name="KSO_WM_TEMPLATE_CATEGORY" val="diagram"/>
  <p:tag name="KSO_WM_TEMPLATE_INDEX" val="160075"/>
  <p:tag name="KSO_WM_UNIT_TYPE" val="n_h_h_f"/>
  <p:tag name="KSO_WM_UNIT_INDEX" val="1_1_1_1"/>
  <p:tag name="KSO_WM_UNIT_ID" val="diagram160075_5*n_h_h_f*1_1_1_1"/>
  <p:tag name="KSO_WM_UNIT_LAYERLEVEL" val="1_1_1_1"/>
  <p:tag name="KSO_WM_UNIT_VALUE" val="36"/>
  <p:tag name="KSO_WM_UNIT_HIGHLIGHT" val="0"/>
  <p:tag name="KSO_WM_UNIT_COMPATIBLE" val="0"/>
  <p:tag name="KSO_WM_UNIT_CLEAR" val="0"/>
  <p:tag name="KSO_WM_UNIT_PRESET_TEXT_INDEX" val="4"/>
  <p:tag name="KSO_WM_UNIT_PRESET_TEXT_LEN" val="33"/>
  <p:tag name="KSO_WM_BEAUTIFY_FLAG" val=""/>
  <p:tag name="KSO_WM_TAG_VERSION" val="1.0"/>
  <p:tag name="KSO_WM_DIAGRAM_GROUP_CODE" val="n1-1"/>
  <p:tag name="KSO_WM_UNIT_FILL_FORE_SCHEMECOLOR_INDEX" val="5"/>
  <p:tag name="KSO_WM_UNIT_FILL_TYPE" val="1"/>
  <p:tag name="KSO_WM_UNIT_TEXT_FILL_FORE_SCHEMECOLOR_INDEX" val="14"/>
  <p:tag name="KSO_WM_UNIT_TEXT_FILL_TYPE" val="1"/>
</p:tagLst>
</file>

<file path=ppt/tags/tag138.xml><?xml version="1.0" encoding="utf-8"?>
<p:tagLst xmlns:p="http://schemas.openxmlformats.org/presentationml/2006/main">
  <p:tag name="KSO_WM_TEMPLATE_CATEGORY" val="diagram"/>
  <p:tag name="KSO_WM_TEMPLATE_INDEX" val="160075"/>
  <p:tag name="KSO_WM_UNIT_TYPE" val="n_h_h_f"/>
  <p:tag name="KSO_WM_UNIT_INDEX" val="1_1_1_1"/>
  <p:tag name="KSO_WM_UNIT_ID" val="diagram160075_5*n_h_h_f*1_1_1_1"/>
  <p:tag name="KSO_WM_UNIT_LAYERLEVEL" val="1_1_1_1"/>
  <p:tag name="KSO_WM_UNIT_VALUE" val="36"/>
  <p:tag name="KSO_WM_UNIT_HIGHLIGHT" val="0"/>
  <p:tag name="KSO_WM_UNIT_COMPATIBLE" val="0"/>
  <p:tag name="KSO_WM_UNIT_CLEAR" val="0"/>
  <p:tag name="KSO_WM_UNIT_PRESET_TEXT_INDEX" val="4"/>
  <p:tag name="KSO_WM_UNIT_PRESET_TEXT_LEN" val="33"/>
  <p:tag name="KSO_WM_BEAUTIFY_FLAG" val=""/>
  <p:tag name="KSO_WM_TAG_VERSION" val="1.0"/>
  <p:tag name="KSO_WM_DIAGRAM_GROUP_CODE" val="n1-1"/>
  <p:tag name="KSO_WM_UNIT_FILL_FORE_SCHEMECOLOR_INDEX" val="5"/>
  <p:tag name="KSO_WM_UNIT_FILL_TYPE" val="1"/>
  <p:tag name="KSO_WM_UNIT_TEXT_FILL_FORE_SCHEMECOLOR_INDEX" val="14"/>
  <p:tag name="KSO_WM_UNIT_TEXT_FILL_TYPE" val="1"/>
</p:tagLst>
</file>

<file path=ppt/tags/tag139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BEAUTIFY_FLAG" val=""/>
</p:tagLst>
</file>

<file path=ppt/tags/tag141.xml><?xml version="1.0" encoding="utf-8"?>
<p:tagLst xmlns:p="http://schemas.openxmlformats.org/presentationml/2006/main">
  <p:tag name="KSO_WM_BEAUTIFY_FLAG" val=""/>
</p:tagLst>
</file>

<file path=ppt/tags/tag142.xml><?xml version="1.0" encoding="utf-8"?>
<p:tagLst xmlns:p="http://schemas.openxmlformats.org/presentationml/2006/main">
  <p:tag name="KSO_WM_TEMPLATE_CATEGORY" val="diagram"/>
  <p:tag name="KSO_WM_TEMPLATE_INDEX" val="160075"/>
  <p:tag name="KSO_WM_UNIT_TYPE" val="n_h_h_f"/>
  <p:tag name="KSO_WM_UNIT_INDEX" val="1_1_1_1"/>
  <p:tag name="KSO_WM_UNIT_ID" val="diagram160075_5*n_h_h_f*1_1_1_1"/>
  <p:tag name="KSO_WM_UNIT_LAYERLEVEL" val="1_1_1_1"/>
  <p:tag name="KSO_WM_UNIT_VALUE" val="36"/>
  <p:tag name="KSO_WM_UNIT_HIGHLIGHT" val="0"/>
  <p:tag name="KSO_WM_UNIT_COMPATIBLE" val="0"/>
  <p:tag name="KSO_WM_UNIT_CLEAR" val="0"/>
  <p:tag name="KSO_WM_UNIT_PRESET_TEXT_INDEX" val="4"/>
  <p:tag name="KSO_WM_UNIT_PRESET_TEXT_LEN" val="33"/>
  <p:tag name="KSO_WM_BEAUTIFY_FLAG" val=""/>
  <p:tag name="KSO_WM_TAG_VERSION" val="1.0"/>
  <p:tag name="KSO_WM_DIAGRAM_GROUP_CODE" val="n1-1"/>
  <p:tag name="KSO_WM_UNIT_FILL_FORE_SCHEMECOLOR_INDEX" val="5"/>
  <p:tag name="KSO_WM_UNIT_FILL_TYPE" val="1"/>
  <p:tag name="KSO_WM_UNIT_TEXT_FILL_FORE_SCHEMECOLOR_INDEX" val="14"/>
  <p:tag name="KSO_WM_UNIT_TEXT_FILL_TYPE" val="1"/>
</p:tagLst>
</file>

<file path=ppt/tags/tag143.xml><?xml version="1.0" encoding="utf-8"?>
<p:tagLst xmlns:p="http://schemas.openxmlformats.org/presentationml/2006/main">
  <p:tag name="KSO_WM_BEAUTIFY_FLAG" val=""/>
</p:tagLst>
</file>

<file path=ppt/tags/tag144.xml><?xml version="1.0" encoding="utf-8"?>
<p:tagLst xmlns:p="http://schemas.openxmlformats.org/presentationml/2006/main">
  <p:tag name="KSO_WM_BEAUTIFY_FLAG" val=""/>
</p:tagLst>
</file>

<file path=ppt/tags/tag145.xml><?xml version="1.0" encoding="utf-8"?>
<p:tagLst xmlns:p="http://schemas.openxmlformats.org/presentationml/2006/main">
  <p:tag name="KSO_WM_BEAUTIFY_FLAG" val=""/>
</p:tagLst>
</file>

<file path=ppt/tags/tag146.xml><?xml version="1.0" encoding="utf-8"?>
<p:tagLst xmlns:p="http://schemas.openxmlformats.org/presentationml/2006/main">
  <p:tag name="KSO_WM_BEAUTIFY_FLAG" val=""/>
</p:tagLst>
</file>

<file path=ppt/tags/tag147.xml><?xml version="1.0" encoding="utf-8"?>
<p:tagLst xmlns:p="http://schemas.openxmlformats.org/presentationml/2006/main">
  <p:tag name="KSO_WM_BEAUTIFY_FLAG" val=""/>
</p:tagLst>
</file>

<file path=ppt/tags/tag148.xml><?xml version="1.0" encoding="utf-8"?>
<p:tagLst xmlns:p="http://schemas.openxmlformats.org/presentationml/2006/main">
  <p:tag name="KSO_WM_BEAUTIFY_FLAG" val=""/>
</p:tagLst>
</file>

<file path=ppt/tags/tag149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BEAUTIFY_FLAG" val=""/>
</p:tagLst>
</file>

<file path=ppt/tags/tag151.xml><?xml version="1.0" encoding="utf-8"?>
<p:tagLst xmlns:p="http://schemas.openxmlformats.org/presentationml/2006/main">
  <p:tag name="KSO_WM_BEAUTIFY_FLAG" val=""/>
</p:tagLst>
</file>

<file path=ppt/tags/tag152.xml><?xml version="1.0" encoding="utf-8"?>
<p:tagLst xmlns:p="http://schemas.openxmlformats.org/presentationml/2006/main">
  <p:tag name="KSO_WM_TEMPLATE_CATEGORY" val="diagram"/>
  <p:tag name="KSO_WM_TEMPLATE_INDEX" val="160075"/>
  <p:tag name="KSO_WM_UNIT_TYPE" val="n_h_h_f"/>
  <p:tag name="KSO_WM_UNIT_INDEX" val="1_1_1_1"/>
  <p:tag name="KSO_WM_UNIT_ID" val="diagram160075_5*n_h_h_f*1_1_1_1"/>
  <p:tag name="KSO_WM_UNIT_LAYERLEVEL" val="1_1_1_1"/>
  <p:tag name="KSO_WM_UNIT_VALUE" val="36"/>
  <p:tag name="KSO_WM_UNIT_HIGHLIGHT" val="0"/>
  <p:tag name="KSO_WM_UNIT_COMPATIBLE" val="0"/>
  <p:tag name="KSO_WM_UNIT_CLEAR" val="0"/>
  <p:tag name="KSO_WM_UNIT_PRESET_TEXT_INDEX" val="4"/>
  <p:tag name="KSO_WM_UNIT_PRESET_TEXT_LEN" val="33"/>
  <p:tag name="KSO_WM_BEAUTIFY_FLAG" val=""/>
  <p:tag name="KSO_WM_TAG_VERSION" val="1.0"/>
  <p:tag name="KSO_WM_DIAGRAM_GROUP_CODE" val="n1-1"/>
  <p:tag name="KSO_WM_UNIT_FILL_FORE_SCHEMECOLOR_INDEX" val="5"/>
  <p:tag name="KSO_WM_UNIT_FILL_TYPE" val="1"/>
  <p:tag name="KSO_WM_UNIT_TEXT_FILL_FORE_SCHEMECOLOR_INDEX" val="14"/>
  <p:tag name="KSO_WM_UNIT_TEXT_FILL_TYPE" val="1"/>
</p:tagLst>
</file>

<file path=ppt/tags/tag153.xml><?xml version="1.0" encoding="utf-8"?>
<p:tagLst xmlns:p="http://schemas.openxmlformats.org/presentationml/2006/main">
  <p:tag name="KSO_WM_BEAUTIFY_FLAG" val=""/>
</p:tagLst>
</file>

<file path=ppt/tags/tag154.xml><?xml version="1.0" encoding="utf-8"?>
<p:tagLst xmlns:p="http://schemas.openxmlformats.org/presentationml/2006/main">
  <p:tag name="KSO_WM_BEAUTIFY_FLAG" val=""/>
</p:tagLst>
</file>

<file path=ppt/tags/tag155.xml><?xml version="1.0" encoding="utf-8"?>
<p:tagLst xmlns:p="http://schemas.openxmlformats.org/presentationml/2006/main">
  <p:tag name="KSO_WM_TEMPLATE_CATEGORY" val="diagram"/>
  <p:tag name="KSO_WM_TEMPLATE_INDEX" val="160075"/>
  <p:tag name="KSO_WM_UNIT_TYPE" val="n_h_h_f"/>
  <p:tag name="KSO_WM_UNIT_INDEX" val="1_1_1_1"/>
  <p:tag name="KSO_WM_UNIT_ID" val="diagram160075_5*n_h_h_f*1_1_1_1"/>
  <p:tag name="KSO_WM_UNIT_LAYERLEVEL" val="1_1_1_1"/>
  <p:tag name="KSO_WM_UNIT_VALUE" val="36"/>
  <p:tag name="KSO_WM_UNIT_HIGHLIGHT" val="0"/>
  <p:tag name="KSO_WM_UNIT_COMPATIBLE" val="0"/>
  <p:tag name="KSO_WM_UNIT_CLEAR" val="0"/>
  <p:tag name="KSO_WM_UNIT_PRESET_TEXT_INDEX" val="4"/>
  <p:tag name="KSO_WM_UNIT_PRESET_TEXT_LEN" val="33"/>
  <p:tag name="KSO_WM_BEAUTIFY_FLAG" val=""/>
  <p:tag name="KSO_WM_TAG_VERSION" val="1.0"/>
  <p:tag name="KSO_WM_DIAGRAM_GROUP_CODE" val="n1-1"/>
  <p:tag name="KSO_WM_UNIT_FILL_FORE_SCHEMECOLOR_INDEX" val="5"/>
  <p:tag name="KSO_WM_UNIT_FILL_TYPE" val="1"/>
  <p:tag name="KSO_WM_UNIT_TEXT_FILL_FORE_SCHEMECOLOR_INDEX" val="14"/>
  <p:tag name="KSO_WM_UNIT_TEXT_FILL_TYPE" val="1"/>
</p:tagLst>
</file>

<file path=ppt/tags/tag156.xml><?xml version="1.0" encoding="utf-8"?>
<p:tagLst xmlns:p="http://schemas.openxmlformats.org/presentationml/2006/main">
  <p:tag name="KSO_WM_TEMPLATE_CATEGORY" val="diagram"/>
  <p:tag name="KSO_WM_TEMPLATE_INDEX" val="160075"/>
  <p:tag name="KSO_WM_UNIT_TYPE" val="n_h_h_f"/>
  <p:tag name="KSO_WM_UNIT_INDEX" val="1_1_1_1"/>
  <p:tag name="KSO_WM_UNIT_ID" val="diagram160075_5*n_h_h_f*1_1_1_1"/>
  <p:tag name="KSO_WM_UNIT_LAYERLEVEL" val="1_1_1_1"/>
  <p:tag name="KSO_WM_UNIT_VALUE" val="36"/>
  <p:tag name="KSO_WM_UNIT_HIGHLIGHT" val="0"/>
  <p:tag name="KSO_WM_UNIT_COMPATIBLE" val="0"/>
  <p:tag name="KSO_WM_UNIT_CLEAR" val="0"/>
  <p:tag name="KSO_WM_UNIT_PRESET_TEXT_INDEX" val="4"/>
  <p:tag name="KSO_WM_UNIT_PRESET_TEXT_LEN" val="33"/>
  <p:tag name="KSO_WM_BEAUTIFY_FLAG" val=""/>
  <p:tag name="KSO_WM_TAG_VERSION" val="1.0"/>
  <p:tag name="KSO_WM_DIAGRAM_GROUP_CODE" val="n1-1"/>
  <p:tag name="KSO_WM_UNIT_FILL_FORE_SCHEMECOLOR_INDEX" val="5"/>
  <p:tag name="KSO_WM_UNIT_FILL_TYPE" val="1"/>
  <p:tag name="KSO_WM_UNIT_TEXT_FILL_FORE_SCHEMECOLOR_INDEX" val="14"/>
  <p:tag name="KSO_WM_UNIT_TEXT_FILL_TYPE" val="1"/>
</p:tagLst>
</file>

<file path=ppt/tags/tag157.xml><?xml version="1.0" encoding="utf-8"?>
<p:tagLst xmlns:p="http://schemas.openxmlformats.org/presentationml/2006/main">
  <p:tag name="KSO_WM_BEAUTIFY_FLAG" val=""/>
</p:tagLst>
</file>

<file path=ppt/tags/tag158.xml><?xml version="1.0" encoding="utf-8"?>
<p:tagLst xmlns:p="http://schemas.openxmlformats.org/presentationml/2006/main">
  <p:tag name="KSO_WM_BEAUTIFY_FLAG" val=""/>
</p:tagLst>
</file>

<file path=ppt/tags/tag159.xml><?xml version="1.0" encoding="utf-8"?>
<p:tagLst xmlns:p="http://schemas.openxmlformats.org/presentationml/2006/main">
  <p:tag name="KSO_WM_TEMPLATE_CATEGORY" val="diagram"/>
  <p:tag name="KSO_WM_TEMPLATE_INDEX" val="160075"/>
  <p:tag name="KSO_WM_UNIT_TYPE" val="n_h_h_f"/>
  <p:tag name="KSO_WM_UNIT_INDEX" val="1_1_1_1"/>
  <p:tag name="KSO_WM_UNIT_ID" val="diagram160075_5*n_h_h_f*1_1_1_1"/>
  <p:tag name="KSO_WM_UNIT_LAYERLEVEL" val="1_1_1_1"/>
  <p:tag name="KSO_WM_UNIT_VALUE" val="36"/>
  <p:tag name="KSO_WM_UNIT_HIGHLIGHT" val="0"/>
  <p:tag name="KSO_WM_UNIT_COMPATIBLE" val="0"/>
  <p:tag name="KSO_WM_UNIT_CLEAR" val="0"/>
  <p:tag name="KSO_WM_UNIT_PRESET_TEXT_INDEX" val="4"/>
  <p:tag name="KSO_WM_UNIT_PRESET_TEXT_LEN" val="33"/>
  <p:tag name="KSO_WM_BEAUTIFY_FLAG" val=""/>
  <p:tag name="KSO_WM_TAG_VERSION" val="1.0"/>
  <p:tag name="KSO_WM_DIAGRAM_GROUP_CODE" val="n1-1"/>
  <p:tag name="KSO_WM_UNIT_FILL_FORE_SCHEMECOLOR_INDEX" val="5"/>
  <p:tag name="KSO_WM_UNIT_FILL_TYPE" val="1"/>
  <p:tag name="KSO_WM_UNIT_TEXT_FILL_FORE_SCHEMECOLOR_INDEX" val="14"/>
  <p:tag name="KSO_WM_UNIT_TEXT_FILL_TYPE" val="1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BEAUTIFY_FLAG" val=""/>
</p:tagLst>
</file>

<file path=ppt/tags/tag161.xml><?xml version="1.0" encoding="utf-8"?>
<p:tagLst xmlns:p="http://schemas.openxmlformats.org/presentationml/2006/main">
  <p:tag name="KSO_WM_BEAUTIFY_FLAG" val=""/>
</p:tagLst>
</file>

<file path=ppt/tags/tag162.xml><?xml version="1.0" encoding="utf-8"?>
<p:tagLst xmlns:p="http://schemas.openxmlformats.org/presentationml/2006/main">
  <p:tag name="KSO_WM_TEMPLATE_CATEGORY" val="diagram"/>
  <p:tag name="KSO_WM_TEMPLATE_INDEX" val="160075"/>
  <p:tag name="KSO_WM_UNIT_TYPE" val="n_h_h_f"/>
  <p:tag name="KSO_WM_UNIT_INDEX" val="1_1_1_1"/>
  <p:tag name="KSO_WM_UNIT_ID" val="diagram160075_5*n_h_h_f*1_1_1_1"/>
  <p:tag name="KSO_WM_UNIT_LAYERLEVEL" val="1_1_1_1"/>
  <p:tag name="KSO_WM_UNIT_VALUE" val="36"/>
  <p:tag name="KSO_WM_UNIT_HIGHLIGHT" val="0"/>
  <p:tag name="KSO_WM_UNIT_COMPATIBLE" val="0"/>
  <p:tag name="KSO_WM_UNIT_CLEAR" val="0"/>
  <p:tag name="KSO_WM_UNIT_PRESET_TEXT_INDEX" val="4"/>
  <p:tag name="KSO_WM_UNIT_PRESET_TEXT_LEN" val="33"/>
  <p:tag name="KSO_WM_BEAUTIFY_FLAG" val=""/>
  <p:tag name="KSO_WM_TAG_VERSION" val="1.0"/>
  <p:tag name="KSO_WM_DIAGRAM_GROUP_CODE" val="n1-1"/>
  <p:tag name="KSO_WM_UNIT_FILL_FORE_SCHEMECOLOR_INDEX" val="5"/>
  <p:tag name="KSO_WM_UNIT_FILL_TYPE" val="1"/>
  <p:tag name="KSO_WM_UNIT_TEXT_FILL_FORE_SCHEMECOLOR_INDEX" val="14"/>
  <p:tag name="KSO_WM_UNIT_TEXT_FILL_TYPE" val="1"/>
</p:tagLst>
</file>

<file path=ppt/tags/tag163.xml><?xml version="1.0" encoding="utf-8"?>
<p:tagLst xmlns:p="http://schemas.openxmlformats.org/presentationml/2006/main">
  <p:tag name="KSO_WM_TEMPLATE_CATEGORY" val="diagram"/>
  <p:tag name="KSO_WM_TEMPLATE_INDEX" val="160075"/>
  <p:tag name="KSO_WM_UNIT_TYPE" val="n_h_h_f"/>
  <p:tag name="KSO_WM_UNIT_INDEX" val="1_1_1_1"/>
  <p:tag name="KSO_WM_UNIT_ID" val="diagram160075_5*n_h_h_f*1_1_1_1"/>
  <p:tag name="KSO_WM_UNIT_LAYERLEVEL" val="1_1_1_1"/>
  <p:tag name="KSO_WM_UNIT_VALUE" val="36"/>
  <p:tag name="KSO_WM_UNIT_HIGHLIGHT" val="0"/>
  <p:tag name="KSO_WM_UNIT_COMPATIBLE" val="0"/>
  <p:tag name="KSO_WM_UNIT_CLEAR" val="0"/>
  <p:tag name="KSO_WM_UNIT_PRESET_TEXT_INDEX" val="4"/>
  <p:tag name="KSO_WM_UNIT_PRESET_TEXT_LEN" val="33"/>
  <p:tag name="KSO_WM_BEAUTIFY_FLAG" val=""/>
  <p:tag name="KSO_WM_TAG_VERSION" val="1.0"/>
  <p:tag name="KSO_WM_DIAGRAM_GROUP_CODE" val="n1-1"/>
  <p:tag name="KSO_WM_UNIT_FILL_FORE_SCHEMECOLOR_INDEX" val="5"/>
  <p:tag name="KSO_WM_UNIT_FILL_TYPE" val="1"/>
  <p:tag name="KSO_WM_UNIT_TEXT_FILL_FORE_SCHEMECOLOR_INDEX" val="14"/>
  <p:tag name="KSO_WM_UNIT_TEXT_FILL_TYPE" val="1"/>
</p:tagLst>
</file>

<file path=ppt/tags/tag164.xml><?xml version="1.0" encoding="utf-8"?>
<p:tagLst xmlns:p="http://schemas.openxmlformats.org/presentationml/2006/main">
  <p:tag name="KSO_WM_BEAUTIFY_FLAG" val=""/>
</p:tagLst>
</file>

<file path=ppt/tags/tag165.xml><?xml version="1.0" encoding="utf-8"?>
<p:tagLst xmlns:p="http://schemas.openxmlformats.org/presentationml/2006/main">
  <p:tag name="KSO_WM_BEAUTIFY_FLAG" val=""/>
</p:tagLst>
</file>

<file path=ppt/tags/tag166.xml><?xml version="1.0" encoding="utf-8"?>
<p:tagLst xmlns:p="http://schemas.openxmlformats.org/presentationml/2006/main">
  <p:tag name="KSO_WM_BEAUTIFY_FLAG" val=""/>
</p:tagLst>
</file>

<file path=ppt/tags/tag167.xml><?xml version="1.0" encoding="utf-8"?>
<p:tagLst xmlns:p="http://schemas.openxmlformats.org/presentationml/2006/main">
  <p:tag name="KSO_WM_BEAUTIFY_FLAG" val=""/>
</p:tagLst>
</file>

<file path=ppt/tags/tag168.xml><?xml version="1.0" encoding="utf-8"?>
<p:tagLst xmlns:p="http://schemas.openxmlformats.org/presentationml/2006/main">
  <p:tag name="KSO_WM_BEAUTIFY_FLAG" val=""/>
</p:tagLst>
</file>

<file path=ppt/tags/tag169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BEAUTIFY_FLAG" val=""/>
</p:tagLst>
</file>

<file path=ppt/tags/tag171.xml><?xml version="1.0" encoding="utf-8"?>
<p:tagLst xmlns:p="http://schemas.openxmlformats.org/presentationml/2006/main">
  <p:tag name="KSO_WM_BEAUTIFY_FLAG" val=""/>
</p:tagLst>
</file>

<file path=ppt/tags/tag172.xml><?xml version="1.0" encoding="utf-8"?>
<p:tagLst xmlns:p="http://schemas.openxmlformats.org/presentationml/2006/main">
  <p:tag name="KSO_WM_BEAUTIFY_FLAG" val=""/>
</p:tagLst>
</file>

<file path=ppt/tags/tag173.xml><?xml version="1.0" encoding="utf-8"?>
<p:tagLst xmlns:p="http://schemas.openxmlformats.org/presentationml/2006/main">
  <p:tag name="KSO_WM_BEAUTIFY_FLAG" val=""/>
</p:tagLst>
</file>

<file path=ppt/tags/tag174.xml><?xml version="1.0" encoding="utf-8"?>
<p:tagLst xmlns:p="http://schemas.openxmlformats.org/presentationml/2006/main">
  <p:tag name="KSO_WM_BEAUTIFY_FLAG" val=""/>
</p:tagLst>
</file>

<file path=ppt/tags/tag175.xml><?xml version="1.0" encoding="utf-8"?>
<p:tagLst xmlns:p="http://schemas.openxmlformats.org/presentationml/2006/main">
  <p:tag name="KSO_WM_BEAUTIFY_FLAG" val=""/>
</p:tagLst>
</file>

<file path=ppt/tags/tag176.xml><?xml version="1.0" encoding="utf-8"?>
<p:tagLst xmlns:p="http://schemas.openxmlformats.org/presentationml/2006/main">
  <p:tag name="KSO_WM_BEAUTIFY_FLAG" val=""/>
</p:tagLst>
</file>

<file path=ppt/tags/tag177.xml><?xml version="1.0" encoding="utf-8"?>
<p:tagLst xmlns:p="http://schemas.openxmlformats.org/presentationml/2006/main">
  <p:tag name="KSO_WM_BEAUTIFY_FLAG" val=""/>
</p:tagLst>
</file>

<file path=ppt/tags/tag178.xml><?xml version="1.0" encoding="utf-8"?>
<p:tagLst xmlns:p="http://schemas.openxmlformats.org/presentationml/2006/main">
  <p:tag name="KSO_WM_BEAUTIFY_FLAG" val=""/>
</p:tagLst>
</file>

<file path=ppt/tags/tag179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BEAUTIFY_FLAG" val=""/>
</p:tagLst>
</file>

<file path=ppt/tags/tag181.xml><?xml version="1.0" encoding="utf-8"?>
<p:tagLst xmlns:p="http://schemas.openxmlformats.org/presentationml/2006/main">
  <p:tag name="KSO_WM_BEAUTIFY_FLAG" val=""/>
</p:tagLst>
</file>

<file path=ppt/tags/tag182.xml><?xml version="1.0" encoding="utf-8"?>
<p:tagLst xmlns:p="http://schemas.openxmlformats.org/presentationml/2006/main">
  <p:tag name="KSO_WM_BEAUTIFY_FLAG" val=""/>
</p:tagLst>
</file>

<file path=ppt/tags/tag183.xml><?xml version="1.0" encoding="utf-8"?>
<p:tagLst xmlns:p="http://schemas.openxmlformats.org/presentationml/2006/main">
  <p:tag name="KSO_WM_BEAUTIFY_FLAG" val=""/>
</p:tagLst>
</file>

<file path=ppt/tags/tag184.xml><?xml version="1.0" encoding="utf-8"?>
<p:tagLst xmlns:p="http://schemas.openxmlformats.org/presentationml/2006/main">
  <p:tag name="KSO_WM_BEAUTIFY_FLAG" val=""/>
</p:tagLst>
</file>

<file path=ppt/tags/tag185.xml><?xml version="1.0" encoding="utf-8"?>
<p:tagLst xmlns:p="http://schemas.openxmlformats.org/presentationml/2006/main">
  <p:tag name="KSO_WM_BEAUTIFY_FLAG" val=""/>
</p:tagLst>
</file>

<file path=ppt/tags/tag186.xml><?xml version="1.0" encoding="utf-8"?>
<p:tagLst xmlns:p="http://schemas.openxmlformats.org/presentationml/2006/main">
  <p:tag name="KSO_WM_BEAUTIFY_FLAG" val=""/>
</p:tagLst>
</file>

<file path=ppt/tags/tag187.xml><?xml version="1.0" encoding="utf-8"?>
<p:tagLst xmlns:p="http://schemas.openxmlformats.org/presentationml/2006/main">
  <p:tag name="KSO_WM_BEAUTIFY_FLAG" val=""/>
</p:tagLst>
</file>

<file path=ppt/tags/tag188.xml><?xml version="1.0" encoding="utf-8"?>
<p:tagLst xmlns:p="http://schemas.openxmlformats.org/presentationml/2006/main">
  <p:tag name="KSO_WM_BEAUTIFY_FLAG" val=""/>
</p:tagLst>
</file>

<file path=ppt/tags/tag189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BEAUTIFY_FLAG" val=""/>
</p:tagLst>
</file>

<file path=ppt/tags/tag191.xml><?xml version="1.0" encoding="utf-8"?>
<p:tagLst xmlns:p="http://schemas.openxmlformats.org/presentationml/2006/main">
  <p:tag name="KSO_WM_BEAUTIFY_FLAG" val=""/>
</p:tagLst>
</file>

<file path=ppt/tags/tag192.xml><?xml version="1.0" encoding="utf-8"?>
<p:tagLst xmlns:p="http://schemas.openxmlformats.org/presentationml/2006/main">
  <p:tag name="KSO_WM_BEAUTIFY_FLAG" val=""/>
</p:tagLst>
</file>

<file path=ppt/tags/tag193.xml><?xml version="1.0" encoding="utf-8"?>
<p:tagLst xmlns:p="http://schemas.openxmlformats.org/presentationml/2006/main">
  <p:tag name="KSO_WM_BEAUTIFY_FLAG" val=""/>
</p:tagLst>
</file>

<file path=ppt/tags/tag194.xml><?xml version="1.0" encoding="utf-8"?>
<p:tagLst xmlns:p="http://schemas.openxmlformats.org/presentationml/2006/main">
  <p:tag name="KSO_WM_BEAUTIFY_FLAG" val=""/>
</p:tagLst>
</file>

<file path=ppt/tags/tag195.xml><?xml version="1.0" encoding="utf-8"?>
<p:tagLst xmlns:p="http://schemas.openxmlformats.org/presentationml/2006/main">
  <p:tag name="KSO_WM_BEAUTIFY_FLAG" val=""/>
</p:tagLst>
</file>

<file path=ppt/tags/tag196.xml><?xml version="1.0" encoding="utf-8"?>
<p:tagLst xmlns:p="http://schemas.openxmlformats.org/presentationml/2006/main">
  <p:tag name="KSO_WM_BEAUTIFY_FLAG" val=""/>
</p:tagLst>
</file>

<file path=ppt/tags/tag197.xml><?xml version="1.0" encoding="utf-8"?>
<p:tagLst xmlns:p="http://schemas.openxmlformats.org/presentationml/2006/main">
  <p:tag name="KSO_WM_BEAUTIFY_FLAG" val=""/>
</p:tagLst>
</file>

<file path=ppt/tags/tag198.xml><?xml version="1.0" encoding="utf-8"?>
<p:tagLst xmlns:p="http://schemas.openxmlformats.org/presentationml/2006/main">
  <p:tag name="KSO_WM_BEAUTIFY_FLAG" val=""/>
</p:tagLst>
</file>

<file path=ppt/tags/tag19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KSO_WM_BEAUTIFY_FLAG" val=""/>
</p:tagLst>
</file>

<file path=ppt/tags/tag201.xml><?xml version="1.0" encoding="utf-8"?>
<p:tagLst xmlns:p="http://schemas.openxmlformats.org/presentationml/2006/main">
  <p:tag name="KSO_WM_BEAUTIFY_FLAG" val=""/>
</p:tagLst>
</file>

<file path=ppt/tags/tag202.xml><?xml version="1.0" encoding="utf-8"?>
<p:tagLst xmlns:p="http://schemas.openxmlformats.org/presentationml/2006/main">
  <p:tag name="KSO_WM_BEAUTIFY_FLAG" val=""/>
</p:tagLst>
</file>

<file path=ppt/tags/tag203.xml><?xml version="1.0" encoding="utf-8"?>
<p:tagLst xmlns:p="http://schemas.openxmlformats.org/presentationml/2006/main">
  <p:tag name="KSO_WM_BEAUTIFY_FLAG" val=""/>
</p:tagLst>
</file>

<file path=ppt/tags/tag204.xml><?xml version="1.0" encoding="utf-8"?>
<p:tagLst xmlns:p="http://schemas.openxmlformats.org/presentationml/2006/main">
  <p:tag name="KSO_WM_BEAUTIFY_FLAG" val=""/>
</p:tagLst>
</file>

<file path=ppt/tags/tag205.xml><?xml version="1.0" encoding="utf-8"?>
<p:tagLst xmlns:p="http://schemas.openxmlformats.org/presentationml/2006/main">
  <p:tag name="KSO_WM_BEAUTIFY_FLAG" val=""/>
</p:tagLst>
</file>

<file path=ppt/tags/tag206.xml><?xml version="1.0" encoding="utf-8"?>
<p:tagLst xmlns:p="http://schemas.openxmlformats.org/presentationml/2006/main">
  <p:tag name="KSO_WM_BEAUTIFY_FLAG" val=""/>
</p:tagLst>
</file>

<file path=ppt/tags/tag207.xml><?xml version="1.0" encoding="utf-8"?>
<p:tagLst xmlns:p="http://schemas.openxmlformats.org/presentationml/2006/main">
  <p:tag name="KSO_WM_BEAUTIFY_FLAG" val=""/>
</p:tagLst>
</file>

<file path=ppt/tags/tag208.xml><?xml version="1.0" encoding="utf-8"?>
<p:tagLst xmlns:p="http://schemas.openxmlformats.org/presentationml/2006/main">
  <p:tag name="KSO_WM_BEAUTIFY_FLAG" val=""/>
</p:tagLst>
</file>

<file path=ppt/tags/tag209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KSO_WM_BEAUTIFY_FLAG" val=""/>
</p:tagLst>
</file>

<file path=ppt/tags/tag211.xml><?xml version="1.0" encoding="utf-8"?>
<p:tagLst xmlns:p="http://schemas.openxmlformats.org/presentationml/2006/main">
  <p:tag name="KSO_WM_BEAUTIFY_FLAG" val=""/>
</p:tagLst>
</file>

<file path=ppt/tags/tag212.xml><?xml version="1.0" encoding="utf-8"?>
<p:tagLst xmlns:p="http://schemas.openxmlformats.org/presentationml/2006/main">
  <p:tag name="KSO_WM_BEAUTIFY_FLAG" val=""/>
</p:tagLst>
</file>

<file path=ppt/tags/tag213.xml><?xml version="1.0" encoding="utf-8"?>
<p:tagLst xmlns:p="http://schemas.openxmlformats.org/presentationml/2006/main">
  <p:tag name="KSO_WM_BEAUTIFY_FLAG" val=""/>
</p:tagLst>
</file>

<file path=ppt/tags/tag214.xml><?xml version="1.0" encoding="utf-8"?>
<p:tagLst xmlns:p="http://schemas.openxmlformats.org/presentationml/2006/main">
  <p:tag name="KSO_WM_BEAUTIFY_FLAG" val=""/>
</p:tagLst>
</file>

<file path=ppt/tags/tag215.xml><?xml version="1.0" encoding="utf-8"?>
<p:tagLst xmlns:p="http://schemas.openxmlformats.org/presentationml/2006/main">
  <p:tag name="KSO_WM_BEAUTIFY_FLAG" val=""/>
</p:tagLst>
</file>

<file path=ppt/tags/tag216.xml><?xml version="1.0" encoding="utf-8"?>
<p:tagLst xmlns:p="http://schemas.openxmlformats.org/presentationml/2006/main">
  <p:tag name="KSO_WM_BEAUTIFY_FLAG" val=""/>
</p:tagLst>
</file>

<file path=ppt/tags/tag217.xml><?xml version="1.0" encoding="utf-8"?>
<p:tagLst xmlns:p="http://schemas.openxmlformats.org/presentationml/2006/main">
  <p:tag name="KSO_WM_BEAUTIFY_FLAG" val=""/>
</p:tagLst>
</file>

<file path=ppt/tags/tag218.xml><?xml version="1.0" encoding="utf-8"?>
<p:tagLst xmlns:p="http://schemas.openxmlformats.org/presentationml/2006/main">
  <p:tag name="KSO_WM_BEAUTIFY_FLAG" val=""/>
</p:tagLst>
</file>

<file path=ppt/tags/tag219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20.xml><?xml version="1.0" encoding="utf-8"?>
<p:tagLst xmlns:p="http://schemas.openxmlformats.org/presentationml/2006/main">
  <p:tag name="KSO_WM_BEAUTIFY_FLAG" val=""/>
</p:tagLst>
</file>

<file path=ppt/tags/tag221.xml><?xml version="1.0" encoding="utf-8"?>
<p:tagLst xmlns:p="http://schemas.openxmlformats.org/presentationml/2006/main">
  <p:tag name="KSO_WM_BEAUTIFY_FLAG" val=""/>
</p:tagLst>
</file>

<file path=ppt/tags/tag222.xml><?xml version="1.0" encoding="utf-8"?>
<p:tagLst xmlns:p="http://schemas.openxmlformats.org/presentationml/2006/main">
  <p:tag name="KSO_WM_BEAUTIFY_FLAG" val=""/>
</p:tagLst>
</file>

<file path=ppt/tags/tag223.xml><?xml version="1.0" encoding="utf-8"?>
<p:tagLst xmlns:p="http://schemas.openxmlformats.org/presentationml/2006/main">
  <p:tag name="KSO_WM_BEAUTIFY_FLAG" val=""/>
</p:tagLst>
</file>

<file path=ppt/tags/tag224.xml><?xml version="1.0" encoding="utf-8"?>
<p:tagLst xmlns:p="http://schemas.openxmlformats.org/presentationml/2006/main">
  <p:tag name="KSO_WM_BEAUTIFY_FLAG" val=""/>
</p:tagLst>
</file>

<file path=ppt/tags/tag225.xml><?xml version="1.0" encoding="utf-8"?>
<p:tagLst xmlns:p="http://schemas.openxmlformats.org/presentationml/2006/main">
  <p:tag name="KSO_WM_BEAUTIFY_FLAG" val=""/>
</p:tagLst>
</file>

<file path=ppt/tags/tag226.xml><?xml version="1.0" encoding="utf-8"?>
<p:tagLst xmlns:p="http://schemas.openxmlformats.org/presentationml/2006/main">
  <p:tag name="KSO_WM_BEAUTIFY_FLAG" val=""/>
</p:tagLst>
</file>

<file path=ppt/tags/tag227.xml><?xml version="1.0" encoding="utf-8"?>
<p:tagLst xmlns:p="http://schemas.openxmlformats.org/presentationml/2006/main">
  <p:tag name="KSO_WM_BEAUTIFY_FLAG" val=""/>
</p:tagLst>
</file>

<file path=ppt/tags/tag228.xml><?xml version="1.0" encoding="utf-8"?>
<p:tagLst xmlns:p="http://schemas.openxmlformats.org/presentationml/2006/main">
  <p:tag name="KSO_WM_BEAUTIFY_FLAG" val=""/>
</p:tagLst>
</file>

<file path=ppt/tags/tag229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30.xml><?xml version="1.0" encoding="utf-8"?>
<p:tagLst xmlns:p="http://schemas.openxmlformats.org/presentationml/2006/main">
  <p:tag name="KSO_WM_BEAUTIFY_FLAG" val=""/>
</p:tagLst>
</file>

<file path=ppt/tags/tag231.xml><?xml version="1.0" encoding="utf-8"?>
<p:tagLst xmlns:p="http://schemas.openxmlformats.org/presentationml/2006/main">
  <p:tag name="KSO_WM_BEAUTIFY_FLAG" val=""/>
</p:tagLst>
</file>

<file path=ppt/tags/tag232.xml><?xml version="1.0" encoding="utf-8"?>
<p:tagLst xmlns:p="http://schemas.openxmlformats.org/presentationml/2006/main">
  <p:tag name="KSO_WM_BEAUTIFY_FLAG" val=""/>
</p:tagLst>
</file>

<file path=ppt/tags/tag233.xml><?xml version="1.0" encoding="utf-8"?>
<p:tagLst xmlns:p="http://schemas.openxmlformats.org/presentationml/2006/main">
  <p:tag name="KSO_WM_BEAUTIFY_FLAG" val=""/>
</p:tagLst>
</file>

<file path=ppt/tags/tag234.xml><?xml version="1.0" encoding="utf-8"?>
<p:tagLst xmlns:p="http://schemas.openxmlformats.org/presentationml/2006/main">
  <p:tag name="KSO_WM_BEAUTIFY_FLAG" val=""/>
</p:tagLst>
</file>

<file path=ppt/tags/tag235.xml><?xml version="1.0" encoding="utf-8"?>
<p:tagLst xmlns:p="http://schemas.openxmlformats.org/presentationml/2006/main">
  <p:tag name="KSO_WM_BEAUTIFY_FLAG" val=""/>
</p:tagLst>
</file>

<file path=ppt/tags/tag236.xml><?xml version="1.0" encoding="utf-8"?>
<p:tagLst xmlns:p="http://schemas.openxmlformats.org/presentationml/2006/main">
  <p:tag name="KSO_WM_BEAUTIFY_FLAG" val=""/>
</p:tagLst>
</file>

<file path=ppt/tags/tag237.xml><?xml version="1.0" encoding="utf-8"?>
<p:tagLst xmlns:p="http://schemas.openxmlformats.org/presentationml/2006/main">
  <p:tag name="KSO_WM_BEAUTIFY_FLAG" val=""/>
</p:tagLst>
</file>

<file path=ppt/tags/tag238.xml><?xml version="1.0" encoding="utf-8"?>
<p:tagLst xmlns:p="http://schemas.openxmlformats.org/presentationml/2006/main">
  <p:tag name="KSO_WM_BEAUTIFY_FLAG" val=""/>
</p:tagLst>
</file>

<file path=ppt/tags/tag239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40.xml><?xml version="1.0" encoding="utf-8"?>
<p:tagLst xmlns:p="http://schemas.openxmlformats.org/presentationml/2006/main">
  <p:tag name="KSO_WM_BEAUTIFY_FLAG" val=""/>
</p:tagLst>
</file>

<file path=ppt/tags/tag241.xml><?xml version="1.0" encoding="utf-8"?>
<p:tagLst xmlns:p="http://schemas.openxmlformats.org/presentationml/2006/main">
  <p:tag name="KSO_WM_BEAUTIFY_FLAG" val=""/>
</p:tagLst>
</file>

<file path=ppt/tags/tag242.xml><?xml version="1.0" encoding="utf-8"?>
<p:tagLst xmlns:p="http://schemas.openxmlformats.org/presentationml/2006/main">
  <p:tag name="KSO_WM_BEAUTIFY_FLAG" val=""/>
</p:tagLst>
</file>

<file path=ppt/tags/tag243.xml><?xml version="1.0" encoding="utf-8"?>
<p:tagLst xmlns:p="http://schemas.openxmlformats.org/presentationml/2006/main">
  <p:tag name="KSO_WM_BEAUTIFY_FLAG" val=""/>
</p:tagLst>
</file>

<file path=ppt/tags/tag244.xml><?xml version="1.0" encoding="utf-8"?>
<p:tagLst xmlns:p="http://schemas.openxmlformats.org/presentationml/2006/main">
  <p:tag name="KSO_WM_BEAUTIFY_FLAG" val=""/>
</p:tagLst>
</file>

<file path=ppt/tags/tag245.xml><?xml version="1.0" encoding="utf-8"?>
<p:tagLst xmlns:p="http://schemas.openxmlformats.org/presentationml/2006/main">
  <p:tag name="KSO_WM_BEAUTIFY_FLAG" val=""/>
</p:tagLst>
</file>

<file path=ppt/tags/tag246.xml><?xml version="1.0" encoding="utf-8"?>
<p:tagLst xmlns:p="http://schemas.openxmlformats.org/presentationml/2006/main">
  <p:tag name="KSO_WM_BEAUTIFY_FLAG" val=""/>
</p:tagLst>
</file>

<file path=ppt/tags/tag247.xml><?xml version="1.0" encoding="utf-8"?>
<p:tagLst xmlns:p="http://schemas.openxmlformats.org/presentationml/2006/main">
  <p:tag name="KSO_WM_BEAUTIFY_FLAG" val=""/>
</p:tagLst>
</file>

<file path=ppt/tags/tag248.xml><?xml version="1.0" encoding="utf-8"?>
<p:tagLst xmlns:p="http://schemas.openxmlformats.org/presentationml/2006/main">
  <p:tag name="KSO_WM_BEAUTIFY_FLAG" val=""/>
</p:tagLst>
</file>

<file path=ppt/tags/tag249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50.xml><?xml version="1.0" encoding="utf-8"?>
<p:tagLst xmlns:p="http://schemas.openxmlformats.org/presentationml/2006/main">
  <p:tag name="KSO_WM_BEAUTIFY_FLAG" val=""/>
</p:tagLst>
</file>

<file path=ppt/tags/tag251.xml><?xml version="1.0" encoding="utf-8"?>
<p:tagLst xmlns:p="http://schemas.openxmlformats.org/presentationml/2006/main">
  <p:tag name="KSO_WM_BEAUTIFY_FLAG" val=""/>
</p:tagLst>
</file>

<file path=ppt/tags/tag252.xml><?xml version="1.0" encoding="utf-8"?>
<p:tagLst xmlns:p="http://schemas.openxmlformats.org/presentationml/2006/main">
  <p:tag name="KSO_WM_BEAUTIFY_FLAG" val=""/>
</p:tagLst>
</file>

<file path=ppt/tags/tag253.xml><?xml version="1.0" encoding="utf-8"?>
<p:tagLst xmlns:p="http://schemas.openxmlformats.org/presentationml/2006/main">
  <p:tag name="KSO_WM_BEAUTIFY_FLAG" val=""/>
</p:tagLst>
</file>

<file path=ppt/tags/tag254.xml><?xml version="1.0" encoding="utf-8"?>
<p:tagLst xmlns:p="http://schemas.openxmlformats.org/presentationml/2006/main">
  <p:tag name="KSO_WM_BEAUTIFY_FLAG" val=""/>
</p:tagLst>
</file>

<file path=ppt/tags/tag255.xml><?xml version="1.0" encoding="utf-8"?>
<p:tagLst xmlns:p="http://schemas.openxmlformats.org/presentationml/2006/main">
  <p:tag name="KSO_WM_BEAUTIFY_FLAG" val=""/>
</p:tagLst>
</file>

<file path=ppt/tags/tag256.xml><?xml version="1.0" encoding="utf-8"?>
<p:tagLst xmlns:p="http://schemas.openxmlformats.org/presentationml/2006/main">
  <p:tag name="KSO_WM_BEAUTIFY_FLAG" val=""/>
</p:tagLst>
</file>

<file path=ppt/tags/tag257.xml><?xml version="1.0" encoding="utf-8"?>
<p:tagLst xmlns:p="http://schemas.openxmlformats.org/presentationml/2006/main">
  <p:tag name="KSO_WM_BEAUTIFY_FLAG" val=""/>
</p:tagLst>
</file>

<file path=ppt/tags/tag258.xml><?xml version="1.0" encoding="utf-8"?>
<p:tagLst xmlns:p="http://schemas.openxmlformats.org/presentationml/2006/main">
  <p:tag name="KSO_WM_BEAUTIFY_FLAG" val=""/>
</p:tagLst>
</file>

<file path=ppt/tags/tag259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60.xml><?xml version="1.0" encoding="utf-8"?>
<p:tagLst xmlns:p="http://schemas.openxmlformats.org/presentationml/2006/main">
  <p:tag name="KSO_WM_BEAUTIFY_FLAG" val=""/>
</p:tagLst>
</file>

<file path=ppt/tags/tag261.xml><?xml version="1.0" encoding="utf-8"?>
<p:tagLst xmlns:p="http://schemas.openxmlformats.org/presentationml/2006/main">
  <p:tag name="KSO_WM_BEAUTIFY_FLAG" val=""/>
</p:tagLst>
</file>

<file path=ppt/tags/tag262.xml><?xml version="1.0" encoding="utf-8"?>
<p:tagLst xmlns:p="http://schemas.openxmlformats.org/presentationml/2006/main">
  <p:tag name="KSO_WM_BEAUTIFY_FLAG" val=""/>
</p:tagLst>
</file>

<file path=ppt/tags/tag263.xml><?xml version="1.0" encoding="utf-8"?>
<p:tagLst xmlns:p="http://schemas.openxmlformats.org/presentationml/2006/main">
  <p:tag name="KSO_WM_BEAUTIFY_FLAG" val=""/>
</p:tagLst>
</file>

<file path=ppt/tags/tag264.xml><?xml version="1.0" encoding="utf-8"?>
<p:tagLst xmlns:p="http://schemas.openxmlformats.org/presentationml/2006/main">
  <p:tag name="KSO_WM_BEAUTIFY_FLAG" val=""/>
</p:tagLst>
</file>

<file path=ppt/tags/tag265.xml><?xml version="1.0" encoding="utf-8"?>
<p:tagLst xmlns:p="http://schemas.openxmlformats.org/presentationml/2006/main">
  <p:tag name="KSO_WM_BEAUTIFY_FLAG" val=""/>
</p:tagLst>
</file>

<file path=ppt/tags/tag266.xml><?xml version="1.0" encoding="utf-8"?>
<p:tagLst xmlns:p="http://schemas.openxmlformats.org/presentationml/2006/main">
  <p:tag name="KSO_WM_BEAUTIFY_FLAG" val=""/>
</p:tagLst>
</file>

<file path=ppt/tags/tag267.xml><?xml version="1.0" encoding="utf-8"?>
<p:tagLst xmlns:p="http://schemas.openxmlformats.org/presentationml/2006/main">
  <p:tag name="KSO_WM_BEAUTIFY_FLAG" val=""/>
</p:tagLst>
</file>

<file path=ppt/tags/tag268.xml><?xml version="1.0" encoding="utf-8"?>
<p:tagLst xmlns:p="http://schemas.openxmlformats.org/presentationml/2006/main">
  <p:tag name="KSO_WM_BEAUTIFY_FLAG" val=""/>
</p:tagLst>
</file>

<file path=ppt/tags/tag269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70.xml><?xml version="1.0" encoding="utf-8"?>
<p:tagLst xmlns:p="http://schemas.openxmlformats.org/presentationml/2006/main">
  <p:tag name="KSO_WM_BEAUTIFY_FLAG" val=""/>
</p:tagLst>
</file>

<file path=ppt/tags/tag271.xml><?xml version="1.0" encoding="utf-8"?>
<p:tagLst xmlns:p="http://schemas.openxmlformats.org/presentationml/2006/main">
  <p:tag name="KSO_WM_BEAUTIFY_FLAG" val=""/>
</p:tagLst>
</file>

<file path=ppt/tags/tag272.xml><?xml version="1.0" encoding="utf-8"?>
<p:tagLst xmlns:p="http://schemas.openxmlformats.org/presentationml/2006/main">
  <p:tag name="KSO_WM_BEAUTIFY_FLAG" val=""/>
</p:tagLst>
</file>

<file path=ppt/tags/tag273.xml><?xml version="1.0" encoding="utf-8"?>
<p:tagLst xmlns:p="http://schemas.openxmlformats.org/presentationml/2006/main">
  <p:tag name="KSO_WM_BEAUTIFY_FLAG" val=""/>
</p:tagLst>
</file>

<file path=ppt/tags/tag274.xml><?xml version="1.0" encoding="utf-8"?>
<p:tagLst xmlns:p="http://schemas.openxmlformats.org/presentationml/2006/main">
  <p:tag name="KSO_WM_BEAUTIFY_FLAG" val=""/>
</p:tagLst>
</file>

<file path=ppt/tags/tag275.xml><?xml version="1.0" encoding="utf-8"?>
<p:tagLst xmlns:p="http://schemas.openxmlformats.org/presentationml/2006/main">
  <p:tag name="KSO_WM_BEAUTIFY_FLAG" val=""/>
</p:tagLst>
</file>

<file path=ppt/tags/tag276.xml><?xml version="1.0" encoding="utf-8"?>
<p:tagLst xmlns:p="http://schemas.openxmlformats.org/presentationml/2006/main">
  <p:tag name="KSO_WM_BEAUTIFY_FLAG" val=""/>
</p:tagLst>
</file>

<file path=ppt/tags/tag277.xml><?xml version="1.0" encoding="utf-8"?>
<p:tagLst xmlns:p="http://schemas.openxmlformats.org/presentationml/2006/main">
  <p:tag name="KSO_WM_BEAUTIFY_FLAG" val=""/>
</p:tagLst>
</file>

<file path=ppt/tags/tag278.xml><?xml version="1.0" encoding="utf-8"?>
<p:tagLst xmlns:p="http://schemas.openxmlformats.org/presentationml/2006/main">
  <p:tag name="KSO_WM_BEAUTIFY_FLAG" val=""/>
</p:tagLst>
</file>

<file path=ppt/tags/tag279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80.xml><?xml version="1.0" encoding="utf-8"?>
<p:tagLst xmlns:p="http://schemas.openxmlformats.org/presentationml/2006/main">
  <p:tag name="KSO_WM_BEAUTIFY_FLAG" val=""/>
</p:tagLst>
</file>

<file path=ppt/tags/tag281.xml><?xml version="1.0" encoding="utf-8"?>
<p:tagLst xmlns:p="http://schemas.openxmlformats.org/presentationml/2006/main">
  <p:tag name="KSO_WM_BEAUTIFY_FLAG" val=""/>
</p:tagLst>
</file>

<file path=ppt/tags/tag282.xml><?xml version="1.0" encoding="utf-8"?>
<p:tagLst xmlns:p="http://schemas.openxmlformats.org/presentationml/2006/main">
  <p:tag name="KSO_WM_BEAUTIFY_FLAG" val=""/>
</p:tagLst>
</file>

<file path=ppt/tags/tag283.xml><?xml version="1.0" encoding="utf-8"?>
<p:tagLst xmlns:p="http://schemas.openxmlformats.org/presentationml/2006/main">
  <p:tag name="KSO_WM_BEAUTIFY_FLAG" val=""/>
</p:tagLst>
</file>

<file path=ppt/tags/tag284.xml><?xml version="1.0" encoding="utf-8"?>
<p:tagLst xmlns:p="http://schemas.openxmlformats.org/presentationml/2006/main">
  <p:tag name="KSO_WM_BEAUTIFY_FLAG" val=""/>
</p:tagLst>
</file>

<file path=ppt/tags/tag285.xml><?xml version="1.0" encoding="utf-8"?>
<p:tagLst xmlns:p="http://schemas.openxmlformats.org/presentationml/2006/main">
  <p:tag name="KSO_WM_BEAUTIFY_FLAG" val=""/>
</p:tagLst>
</file>

<file path=ppt/tags/tag286.xml><?xml version="1.0" encoding="utf-8"?>
<p:tagLst xmlns:p="http://schemas.openxmlformats.org/presentationml/2006/main">
  <p:tag name="KSO_WM_BEAUTIFY_FLAG" val=""/>
</p:tagLst>
</file>

<file path=ppt/tags/tag287.xml><?xml version="1.0" encoding="utf-8"?>
<p:tagLst xmlns:p="http://schemas.openxmlformats.org/presentationml/2006/main">
  <p:tag name="KSO_WM_BEAUTIFY_FLAG" val=""/>
</p:tagLst>
</file>

<file path=ppt/tags/tag288.xml><?xml version="1.0" encoding="utf-8"?>
<p:tagLst xmlns:p="http://schemas.openxmlformats.org/presentationml/2006/main">
  <p:tag name="KSO_WM_BEAUTIFY_FLAG" val=""/>
</p:tagLst>
</file>

<file path=ppt/tags/tag289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90.xml><?xml version="1.0" encoding="utf-8"?>
<p:tagLst xmlns:p="http://schemas.openxmlformats.org/presentationml/2006/main">
  <p:tag name="KSO_WM_BEAUTIFY_FLAG" val=""/>
</p:tagLst>
</file>

<file path=ppt/tags/tag291.xml><?xml version="1.0" encoding="utf-8"?>
<p:tagLst xmlns:p="http://schemas.openxmlformats.org/presentationml/2006/main">
  <p:tag name="KSO_WM_BEAUTIFY_FLAG" val=""/>
</p:tagLst>
</file>

<file path=ppt/tags/tag292.xml><?xml version="1.0" encoding="utf-8"?>
<p:tagLst xmlns:p="http://schemas.openxmlformats.org/presentationml/2006/main">
  <p:tag name="KSO_WM_BEAUTIFY_FLAG" val=""/>
</p:tagLst>
</file>

<file path=ppt/tags/tag293.xml><?xml version="1.0" encoding="utf-8"?>
<p:tagLst xmlns:p="http://schemas.openxmlformats.org/presentationml/2006/main">
  <p:tag name="KSO_WM_BEAUTIFY_FLAG" val=""/>
</p:tagLst>
</file>

<file path=ppt/tags/tag294.xml><?xml version="1.0" encoding="utf-8"?>
<p:tagLst xmlns:p="http://schemas.openxmlformats.org/presentationml/2006/main">
  <p:tag name="KSO_WM_BEAUTIFY_FLAG" val=""/>
</p:tagLst>
</file>

<file path=ppt/tags/tag295.xml><?xml version="1.0" encoding="utf-8"?>
<p:tagLst xmlns:p="http://schemas.openxmlformats.org/presentationml/2006/main">
  <p:tag name="KSO_WM_BEAUTIFY_FLAG" val=""/>
</p:tagLst>
</file>

<file path=ppt/tags/tag296.xml><?xml version="1.0" encoding="utf-8"?>
<p:tagLst xmlns:p="http://schemas.openxmlformats.org/presentationml/2006/main">
  <p:tag name="KSO_WM_BEAUTIFY_FLAG" val=""/>
</p:tagLst>
</file>

<file path=ppt/tags/tag297.xml><?xml version="1.0" encoding="utf-8"?>
<p:tagLst xmlns:p="http://schemas.openxmlformats.org/presentationml/2006/main">
  <p:tag name="KSO_WM_BEAUTIFY_FLAG" val=""/>
</p:tagLst>
</file>

<file path=ppt/tags/tag298.xml><?xml version="1.0" encoding="utf-8"?>
<p:tagLst xmlns:p="http://schemas.openxmlformats.org/presentationml/2006/main">
  <p:tag name="KSO_WM_BEAUTIFY_FLAG" val=""/>
</p:tagLst>
</file>

<file path=ppt/tags/tag29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0.xml><?xml version="1.0" encoding="utf-8"?>
<p:tagLst xmlns:p="http://schemas.openxmlformats.org/presentationml/2006/main">
  <p:tag name="KSO_WM_BEAUTIFY_FLAG" val=""/>
</p:tagLst>
</file>

<file path=ppt/tags/tag301.xml><?xml version="1.0" encoding="utf-8"?>
<p:tagLst xmlns:p="http://schemas.openxmlformats.org/presentationml/2006/main">
  <p:tag name="KSO_WM_BEAUTIFY_FLAG" val=""/>
</p:tagLst>
</file>

<file path=ppt/tags/tag302.xml><?xml version="1.0" encoding="utf-8"?>
<p:tagLst xmlns:p="http://schemas.openxmlformats.org/presentationml/2006/main">
  <p:tag name="KSO_WM_BEAUTIFY_FLAG" val=""/>
</p:tagLst>
</file>

<file path=ppt/tags/tag303.xml><?xml version="1.0" encoding="utf-8"?>
<p:tagLst xmlns:p="http://schemas.openxmlformats.org/presentationml/2006/main">
  <p:tag name="KSO_WM_BEAUTIFY_FLAG" val=""/>
</p:tagLst>
</file>

<file path=ppt/tags/tag304.xml><?xml version="1.0" encoding="utf-8"?>
<p:tagLst xmlns:p="http://schemas.openxmlformats.org/presentationml/2006/main">
  <p:tag name="KSO_WM_BEAUTIFY_FLAG" val=""/>
</p:tagLst>
</file>

<file path=ppt/tags/tag305.xml><?xml version="1.0" encoding="utf-8"?>
<p:tagLst xmlns:p="http://schemas.openxmlformats.org/presentationml/2006/main">
  <p:tag name="KSO_WM_BEAUTIFY_FLAG" val=""/>
</p:tagLst>
</file>

<file path=ppt/tags/tag306.xml><?xml version="1.0" encoding="utf-8"?>
<p:tagLst xmlns:p="http://schemas.openxmlformats.org/presentationml/2006/main">
  <p:tag name="KSO_WM_BEAUTIFY_FLAG" val=""/>
</p:tagLst>
</file>

<file path=ppt/tags/tag307.xml><?xml version="1.0" encoding="utf-8"?>
<p:tagLst xmlns:p="http://schemas.openxmlformats.org/presentationml/2006/main">
  <p:tag name="KSO_WM_BEAUTIFY_FLAG" val=""/>
</p:tagLst>
</file>

<file path=ppt/tags/tag308.xml><?xml version="1.0" encoding="utf-8"?>
<p:tagLst xmlns:p="http://schemas.openxmlformats.org/presentationml/2006/main">
  <p:tag name="KSO_WM_BEAUTIFY_FLAG" val=""/>
</p:tagLst>
</file>

<file path=ppt/tags/tag309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10.xml><?xml version="1.0" encoding="utf-8"?>
<p:tagLst xmlns:p="http://schemas.openxmlformats.org/presentationml/2006/main">
  <p:tag name="KSO_WM_BEAUTIFY_FLAG" val=""/>
</p:tagLst>
</file>

<file path=ppt/tags/tag311.xml><?xml version="1.0" encoding="utf-8"?>
<p:tagLst xmlns:p="http://schemas.openxmlformats.org/presentationml/2006/main">
  <p:tag name="KSO_WM_BEAUTIFY_FLAG" val=""/>
</p:tagLst>
</file>

<file path=ppt/tags/tag312.xml><?xml version="1.0" encoding="utf-8"?>
<p:tagLst xmlns:p="http://schemas.openxmlformats.org/presentationml/2006/main">
  <p:tag name="KSO_WM_BEAUTIFY_FLAG" val=""/>
</p:tagLst>
</file>

<file path=ppt/tags/tag313.xml><?xml version="1.0" encoding="utf-8"?>
<p:tagLst xmlns:p="http://schemas.openxmlformats.org/presentationml/2006/main">
  <p:tag name="KSO_WM_BEAUTIFY_FLAG" val=""/>
</p:tagLst>
</file>

<file path=ppt/tags/tag314.xml><?xml version="1.0" encoding="utf-8"?>
<p:tagLst xmlns:p="http://schemas.openxmlformats.org/presentationml/2006/main">
  <p:tag name="KSO_WM_BEAUTIFY_FLAG" val=""/>
</p:tagLst>
</file>

<file path=ppt/tags/tag315.xml><?xml version="1.0" encoding="utf-8"?>
<p:tagLst xmlns:p="http://schemas.openxmlformats.org/presentationml/2006/main">
  <p:tag name="KSO_WM_BEAUTIFY_FLAG" val=""/>
</p:tagLst>
</file>

<file path=ppt/tags/tag316.xml><?xml version="1.0" encoding="utf-8"?>
<p:tagLst xmlns:p="http://schemas.openxmlformats.org/presentationml/2006/main">
  <p:tag name="KSO_WM_BEAUTIFY_FLAG" val=""/>
</p:tagLst>
</file>

<file path=ppt/tags/tag317.xml><?xml version="1.0" encoding="utf-8"?>
<p:tagLst xmlns:p="http://schemas.openxmlformats.org/presentationml/2006/main">
  <p:tag name="KSO_WM_BEAUTIFY_FLAG" val=""/>
</p:tagLst>
</file>

<file path=ppt/tags/tag318.xml><?xml version="1.0" encoding="utf-8"?>
<p:tagLst xmlns:p="http://schemas.openxmlformats.org/presentationml/2006/main">
  <p:tag name="KSO_WM_BEAUTIFY_FLAG" val=""/>
</p:tagLst>
</file>

<file path=ppt/tags/tag319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20.xml><?xml version="1.0" encoding="utf-8"?>
<p:tagLst xmlns:p="http://schemas.openxmlformats.org/presentationml/2006/main">
  <p:tag name="commondata" val="eyJoZGlkIjoiY2Y2ODYwN2U3ZWY2MDljODFjOGUyYmI5OGJiZmM4YWUifQ=="/>
  <p:tag name="FULLTEXTBEAUTIFYED" val="1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6.xml><?xml version="1.0" encoding="utf-8"?>
<p:tagLst xmlns:p="http://schemas.openxmlformats.org/presentationml/2006/main">
  <p:tag name="KSO_WM_BEAUTIFY_FLAG" val=""/>
</p:tagLst>
</file>

<file path=ppt/tags/tag87.xml><?xml version="1.0" encoding="utf-8"?>
<p:tagLst xmlns:p="http://schemas.openxmlformats.org/presentationml/2006/main">
  <p:tag name="KSO_WM_BEAUTIFY_FLAG" val=""/>
</p:tagLst>
</file>

<file path=ppt/tags/tag88.xml><?xml version="1.0" encoding="utf-8"?>
<p:tagLst xmlns:p="http://schemas.openxmlformats.org/presentationml/2006/main">
  <p:tag name="KSO_WM_BEAUTIFY_FLAG" val=""/>
</p:tagLst>
</file>

<file path=ppt/tags/tag89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BEAUTIFY_FLAG" val=""/>
</p:tagLst>
</file>

<file path=ppt/tags/tag91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2.xml><?xml version="1.0" encoding="utf-8"?>
<p:tagLst xmlns:p="http://schemas.openxmlformats.org/presentationml/2006/main">
  <p:tag name="KSO_WM_BEAUTIFY_FLAG" val=""/>
</p:tagLst>
</file>

<file path=ppt/tags/tag93.xml><?xml version="1.0" encoding="utf-8"?>
<p:tagLst xmlns:p="http://schemas.openxmlformats.org/presentationml/2006/main">
  <p:tag name="KSO_WM_BEAUTIFY_FLAG" val=""/>
</p:tagLst>
</file>

<file path=ppt/tags/tag94.xml><?xml version="1.0" encoding="utf-8"?>
<p:tagLst xmlns:p="http://schemas.openxmlformats.org/presentationml/2006/main">
  <p:tag name="KSO_WM_BEAUTIFY_FLAG" val=""/>
</p:tagLst>
</file>

<file path=ppt/tags/tag95.xml><?xml version="1.0" encoding="utf-8"?>
<p:tagLst xmlns:p="http://schemas.openxmlformats.org/presentationml/2006/main">
  <p:tag name="KSO_WM_BEAUTIFY_FLAG" val=""/>
</p:tagLst>
</file>

<file path=ppt/tags/tag96.xml><?xml version="1.0" encoding="utf-8"?>
<p:tagLst xmlns:p="http://schemas.openxmlformats.org/presentationml/2006/main">
  <p:tag name="KSO_WM_BEAUTIFY_FLAG" val=""/>
</p:tagLst>
</file>

<file path=ppt/tags/tag97.xml><?xml version="1.0" encoding="utf-8"?>
<p:tagLst xmlns:p="http://schemas.openxmlformats.org/presentationml/2006/main">
  <p:tag name="KSO_WM_BEAUTIFY_FLAG" val=""/>
</p:tagLst>
</file>

<file path=ppt/tags/tag98.xml><?xml version="1.0" encoding="utf-8"?>
<p:tagLst xmlns:p="http://schemas.openxmlformats.org/presentationml/2006/main">
  <p:tag name="KSO_WM_BEAUTIFY_FLAG" val=""/>
</p:tagLst>
</file>

<file path=ppt/tags/tag9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58、62">
      <a:dk1>
        <a:sysClr val="windowText" lastClr="000000"/>
      </a:dk1>
      <a:lt1>
        <a:sysClr val="window" lastClr="FFFFFF"/>
      </a:lt1>
      <a:dk2>
        <a:srgbClr val="15193C"/>
      </a:dk2>
      <a:lt2>
        <a:srgbClr val="E7E6E6"/>
      </a:lt2>
      <a:accent1>
        <a:srgbClr val="035CAC"/>
      </a:accent1>
      <a:accent2>
        <a:srgbClr val="F59818"/>
      </a:accent2>
      <a:accent3>
        <a:srgbClr val="047CEA"/>
      </a:accent3>
      <a:accent4>
        <a:srgbClr val="F9BF6F"/>
      </a:accent4>
      <a:accent5>
        <a:srgbClr val="F145EA"/>
      </a:accent5>
      <a:accent6>
        <a:srgbClr val="FFFFFF"/>
      </a:accent6>
      <a:hlink>
        <a:srgbClr val="0563C1"/>
      </a:hlink>
      <a:folHlink>
        <a:srgbClr val="954F72"/>
      </a:folHlink>
    </a:clrScheme>
    <a:fontScheme name="Custom 1">
      <a:majorFont>
        <a:latin typeface="Calibri"/>
        <a:ea typeface="华文细黑"/>
        <a:cs typeface=""/>
      </a:majorFont>
      <a:minorFont>
        <a:latin typeface="Calibri"/>
        <a:ea typeface="华文细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13_Office 主题​​">
  <a:themeElements>
    <a:clrScheme name="58、62">
      <a:dk1>
        <a:sysClr val="windowText" lastClr="000000"/>
      </a:dk1>
      <a:lt1>
        <a:sysClr val="window" lastClr="FFFFFF"/>
      </a:lt1>
      <a:dk2>
        <a:srgbClr val="15193C"/>
      </a:dk2>
      <a:lt2>
        <a:srgbClr val="E7E6E6"/>
      </a:lt2>
      <a:accent1>
        <a:srgbClr val="035CAC"/>
      </a:accent1>
      <a:accent2>
        <a:srgbClr val="F59818"/>
      </a:accent2>
      <a:accent3>
        <a:srgbClr val="047CEA"/>
      </a:accent3>
      <a:accent4>
        <a:srgbClr val="F9BF6F"/>
      </a:accent4>
      <a:accent5>
        <a:srgbClr val="F145EA"/>
      </a:accent5>
      <a:accent6>
        <a:srgbClr val="FFFFFF"/>
      </a:accent6>
      <a:hlink>
        <a:srgbClr val="0563C1"/>
      </a:hlink>
      <a:folHlink>
        <a:srgbClr val="954F72"/>
      </a:folHlink>
    </a:clrScheme>
    <a:fontScheme name="Custom 1">
      <a:majorFont>
        <a:latin typeface="Calibri"/>
        <a:ea typeface="华文细黑"/>
        <a:cs typeface=""/>
      </a:majorFont>
      <a:minorFont>
        <a:latin typeface="Calibri"/>
        <a:ea typeface="华文细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3_Office 主题​​">
  <a:themeElements>
    <a:clrScheme name="58、62">
      <a:dk1>
        <a:sysClr val="windowText" lastClr="000000"/>
      </a:dk1>
      <a:lt1>
        <a:sysClr val="window" lastClr="FFFFFF"/>
      </a:lt1>
      <a:dk2>
        <a:srgbClr val="15193C"/>
      </a:dk2>
      <a:lt2>
        <a:srgbClr val="E7E6E6"/>
      </a:lt2>
      <a:accent1>
        <a:srgbClr val="035CAC"/>
      </a:accent1>
      <a:accent2>
        <a:srgbClr val="F59818"/>
      </a:accent2>
      <a:accent3>
        <a:srgbClr val="047CEA"/>
      </a:accent3>
      <a:accent4>
        <a:srgbClr val="F9BF6F"/>
      </a:accent4>
      <a:accent5>
        <a:srgbClr val="F145EA"/>
      </a:accent5>
      <a:accent6>
        <a:srgbClr val="FFFFFF"/>
      </a:accent6>
      <a:hlink>
        <a:srgbClr val="0563C1"/>
      </a:hlink>
      <a:folHlink>
        <a:srgbClr val="954F72"/>
      </a:folHlink>
    </a:clrScheme>
    <a:fontScheme name="Custom 1">
      <a:majorFont>
        <a:latin typeface="Calibri"/>
        <a:ea typeface="华文细黑"/>
        <a:cs typeface=""/>
      </a:majorFont>
      <a:minorFont>
        <a:latin typeface="Calibri"/>
        <a:ea typeface="华文细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1_Office 主题​​">
  <a:themeElements>
    <a:clrScheme name="58、62">
      <a:dk1>
        <a:sysClr val="windowText" lastClr="000000"/>
      </a:dk1>
      <a:lt1>
        <a:sysClr val="window" lastClr="FFFFFF"/>
      </a:lt1>
      <a:dk2>
        <a:srgbClr val="15193C"/>
      </a:dk2>
      <a:lt2>
        <a:srgbClr val="E7E6E6"/>
      </a:lt2>
      <a:accent1>
        <a:srgbClr val="035CAC"/>
      </a:accent1>
      <a:accent2>
        <a:srgbClr val="F59818"/>
      </a:accent2>
      <a:accent3>
        <a:srgbClr val="047CEA"/>
      </a:accent3>
      <a:accent4>
        <a:srgbClr val="F9BF6F"/>
      </a:accent4>
      <a:accent5>
        <a:srgbClr val="F145EA"/>
      </a:accent5>
      <a:accent6>
        <a:srgbClr val="FFFFFF"/>
      </a:accent6>
      <a:hlink>
        <a:srgbClr val="0563C1"/>
      </a:hlink>
      <a:folHlink>
        <a:srgbClr val="954F72"/>
      </a:folHlink>
    </a:clrScheme>
    <a:fontScheme name="Custom 1">
      <a:majorFont>
        <a:latin typeface="Calibri"/>
        <a:ea typeface="华文细黑"/>
        <a:cs typeface=""/>
      </a:majorFont>
      <a:minorFont>
        <a:latin typeface="Calibri"/>
        <a:ea typeface="华文细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6_Office 主题​​">
  <a:themeElements>
    <a:clrScheme name="58、62">
      <a:dk1>
        <a:sysClr val="windowText" lastClr="000000"/>
      </a:dk1>
      <a:lt1>
        <a:sysClr val="window" lastClr="FFFFFF"/>
      </a:lt1>
      <a:dk2>
        <a:srgbClr val="15193C"/>
      </a:dk2>
      <a:lt2>
        <a:srgbClr val="E7E6E6"/>
      </a:lt2>
      <a:accent1>
        <a:srgbClr val="035CAC"/>
      </a:accent1>
      <a:accent2>
        <a:srgbClr val="F59818"/>
      </a:accent2>
      <a:accent3>
        <a:srgbClr val="047CEA"/>
      </a:accent3>
      <a:accent4>
        <a:srgbClr val="F9BF6F"/>
      </a:accent4>
      <a:accent5>
        <a:srgbClr val="F145EA"/>
      </a:accent5>
      <a:accent6>
        <a:srgbClr val="FFFFFF"/>
      </a:accent6>
      <a:hlink>
        <a:srgbClr val="0563C1"/>
      </a:hlink>
      <a:folHlink>
        <a:srgbClr val="954F72"/>
      </a:folHlink>
    </a:clrScheme>
    <a:fontScheme name="Custom 1">
      <a:majorFont>
        <a:latin typeface="Calibri"/>
        <a:ea typeface="华文细黑"/>
        <a:cs typeface=""/>
      </a:majorFont>
      <a:minorFont>
        <a:latin typeface="Calibri"/>
        <a:ea typeface="华文细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4.xml><?xml version="1.0" encoding="utf-8"?>
<a:theme xmlns:a="http://schemas.openxmlformats.org/drawingml/2006/main" name="8_Office 主题​​">
  <a:themeElements>
    <a:clrScheme name="58、62">
      <a:dk1>
        <a:sysClr val="windowText" lastClr="000000"/>
      </a:dk1>
      <a:lt1>
        <a:sysClr val="window" lastClr="FFFFFF"/>
      </a:lt1>
      <a:dk2>
        <a:srgbClr val="15193C"/>
      </a:dk2>
      <a:lt2>
        <a:srgbClr val="E7E6E6"/>
      </a:lt2>
      <a:accent1>
        <a:srgbClr val="035CAC"/>
      </a:accent1>
      <a:accent2>
        <a:srgbClr val="F59818"/>
      </a:accent2>
      <a:accent3>
        <a:srgbClr val="047CEA"/>
      </a:accent3>
      <a:accent4>
        <a:srgbClr val="F9BF6F"/>
      </a:accent4>
      <a:accent5>
        <a:srgbClr val="F145EA"/>
      </a:accent5>
      <a:accent6>
        <a:srgbClr val="FFFFFF"/>
      </a:accent6>
      <a:hlink>
        <a:srgbClr val="0563C1"/>
      </a:hlink>
      <a:folHlink>
        <a:srgbClr val="954F72"/>
      </a:folHlink>
    </a:clrScheme>
    <a:fontScheme name="Custom 1">
      <a:majorFont>
        <a:latin typeface="Calibri"/>
        <a:ea typeface="华文细黑"/>
        <a:cs typeface=""/>
      </a:majorFont>
      <a:minorFont>
        <a:latin typeface="Calibri"/>
        <a:ea typeface="华文细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5.xml><?xml version="1.0" encoding="utf-8"?>
<a:theme xmlns:a="http://schemas.openxmlformats.org/drawingml/2006/main" name="14_Office 主题​​">
  <a:themeElements>
    <a:clrScheme name="58、62">
      <a:dk1>
        <a:sysClr val="windowText" lastClr="000000"/>
      </a:dk1>
      <a:lt1>
        <a:sysClr val="window" lastClr="FFFFFF"/>
      </a:lt1>
      <a:dk2>
        <a:srgbClr val="15193C"/>
      </a:dk2>
      <a:lt2>
        <a:srgbClr val="E7E6E6"/>
      </a:lt2>
      <a:accent1>
        <a:srgbClr val="035CAC"/>
      </a:accent1>
      <a:accent2>
        <a:srgbClr val="F59818"/>
      </a:accent2>
      <a:accent3>
        <a:srgbClr val="047CEA"/>
      </a:accent3>
      <a:accent4>
        <a:srgbClr val="F9BF6F"/>
      </a:accent4>
      <a:accent5>
        <a:srgbClr val="F145EA"/>
      </a:accent5>
      <a:accent6>
        <a:srgbClr val="FFFFFF"/>
      </a:accent6>
      <a:hlink>
        <a:srgbClr val="0563C1"/>
      </a:hlink>
      <a:folHlink>
        <a:srgbClr val="954F72"/>
      </a:folHlink>
    </a:clrScheme>
    <a:fontScheme name="Custom 1">
      <a:majorFont>
        <a:latin typeface="Calibri"/>
        <a:ea typeface="华文细黑"/>
        <a:cs typeface=""/>
      </a:majorFont>
      <a:minorFont>
        <a:latin typeface="Calibri"/>
        <a:ea typeface="华文细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6.xml><?xml version="1.0" encoding="utf-8"?>
<a:theme xmlns:a="http://schemas.openxmlformats.org/drawingml/2006/main" name="15_Office 主题​​">
  <a:themeElements>
    <a:clrScheme name="58、62">
      <a:dk1>
        <a:sysClr val="windowText" lastClr="000000"/>
      </a:dk1>
      <a:lt1>
        <a:sysClr val="window" lastClr="FFFFFF"/>
      </a:lt1>
      <a:dk2>
        <a:srgbClr val="15193C"/>
      </a:dk2>
      <a:lt2>
        <a:srgbClr val="E7E6E6"/>
      </a:lt2>
      <a:accent1>
        <a:srgbClr val="035CAC"/>
      </a:accent1>
      <a:accent2>
        <a:srgbClr val="F59818"/>
      </a:accent2>
      <a:accent3>
        <a:srgbClr val="047CEA"/>
      </a:accent3>
      <a:accent4>
        <a:srgbClr val="F9BF6F"/>
      </a:accent4>
      <a:accent5>
        <a:srgbClr val="F145EA"/>
      </a:accent5>
      <a:accent6>
        <a:srgbClr val="FFFFFF"/>
      </a:accent6>
      <a:hlink>
        <a:srgbClr val="0563C1"/>
      </a:hlink>
      <a:folHlink>
        <a:srgbClr val="954F72"/>
      </a:folHlink>
    </a:clrScheme>
    <a:fontScheme name="Custom 1">
      <a:majorFont>
        <a:latin typeface="Calibri"/>
        <a:ea typeface="华文细黑"/>
        <a:cs typeface=""/>
      </a:majorFont>
      <a:minorFont>
        <a:latin typeface="Calibri"/>
        <a:ea typeface="华文细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7.xml><?xml version="1.0" encoding="utf-8"?>
<a:theme xmlns:a="http://schemas.openxmlformats.org/drawingml/2006/main" name="12_Office 主题​​">
  <a:themeElements>
    <a:clrScheme name="58、62">
      <a:dk1>
        <a:sysClr val="windowText" lastClr="000000"/>
      </a:dk1>
      <a:lt1>
        <a:sysClr val="window" lastClr="FFFFFF"/>
      </a:lt1>
      <a:dk2>
        <a:srgbClr val="15193C"/>
      </a:dk2>
      <a:lt2>
        <a:srgbClr val="E7E6E6"/>
      </a:lt2>
      <a:accent1>
        <a:srgbClr val="035CAC"/>
      </a:accent1>
      <a:accent2>
        <a:srgbClr val="F59818"/>
      </a:accent2>
      <a:accent3>
        <a:srgbClr val="047CEA"/>
      </a:accent3>
      <a:accent4>
        <a:srgbClr val="F9BF6F"/>
      </a:accent4>
      <a:accent5>
        <a:srgbClr val="F145EA"/>
      </a:accent5>
      <a:accent6>
        <a:srgbClr val="FFFFFF"/>
      </a:accent6>
      <a:hlink>
        <a:srgbClr val="0563C1"/>
      </a:hlink>
      <a:folHlink>
        <a:srgbClr val="954F72"/>
      </a:folHlink>
    </a:clrScheme>
    <a:fontScheme name="Custom 1">
      <a:majorFont>
        <a:latin typeface="Calibri"/>
        <a:ea typeface="华文细黑"/>
        <a:cs typeface=""/>
      </a:majorFont>
      <a:minorFont>
        <a:latin typeface="Calibri"/>
        <a:ea typeface="华文细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5_Office 主题​​">
  <a:themeElements>
    <a:clrScheme name="58、62">
      <a:dk1>
        <a:sysClr val="windowText" lastClr="000000"/>
      </a:dk1>
      <a:lt1>
        <a:sysClr val="window" lastClr="FFFFFF"/>
      </a:lt1>
      <a:dk2>
        <a:srgbClr val="15193C"/>
      </a:dk2>
      <a:lt2>
        <a:srgbClr val="E7E6E6"/>
      </a:lt2>
      <a:accent1>
        <a:srgbClr val="035CAC"/>
      </a:accent1>
      <a:accent2>
        <a:srgbClr val="F59818"/>
      </a:accent2>
      <a:accent3>
        <a:srgbClr val="047CEA"/>
      </a:accent3>
      <a:accent4>
        <a:srgbClr val="F9BF6F"/>
      </a:accent4>
      <a:accent5>
        <a:srgbClr val="F145EA"/>
      </a:accent5>
      <a:accent6>
        <a:srgbClr val="FFFFFF"/>
      </a:accent6>
      <a:hlink>
        <a:srgbClr val="0563C1"/>
      </a:hlink>
      <a:folHlink>
        <a:srgbClr val="954F72"/>
      </a:folHlink>
    </a:clrScheme>
    <a:fontScheme name="Custom 1">
      <a:majorFont>
        <a:latin typeface="Calibri"/>
        <a:ea typeface="华文细黑"/>
        <a:cs typeface=""/>
      </a:majorFont>
      <a:minorFont>
        <a:latin typeface="Calibri"/>
        <a:ea typeface="华文细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9_Office 主题​​">
  <a:themeElements>
    <a:clrScheme name="58、62">
      <a:dk1>
        <a:sysClr val="windowText" lastClr="000000"/>
      </a:dk1>
      <a:lt1>
        <a:sysClr val="window" lastClr="FFFFFF"/>
      </a:lt1>
      <a:dk2>
        <a:srgbClr val="15193C"/>
      </a:dk2>
      <a:lt2>
        <a:srgbClr val="E7E6E6"/>
      </a:lt2>
      <a:accent1>
        <a:srgbClr val="035CAC"/>
      </a:accent1>
      <a:accent2>
        <a:srgbClr val="F59818"/>
      </a:accent2>
      <a:accent3>
        <a:srgbClr val="047CEA"/>
      </a:accent3>
      <a:accent4>
        <a:srgbClr val="F9BF6F"/>
      </a:accent4>
      <a:accent5>
        <a:srgbClr val="F145EA"/>
      </a:accent5>
      <a:accent6>
        <a:srgbClr val="FFFFFF"/>
      </a:accent6>
      <a:hlink>
        <a:srgbClr val="0563C1"/>
      </a:hlink>
      <a:folHlink>
        <a:srgbClr val="954F72"/>
      </a:folHlink>
    </a:clrScheme>
    <a:fontScheme name="Custom 1">
      <a:majorFont>
        <a:latin typeface="Calibri"/>
        <a:ea typeface="华文细黑"/>
        <a:cs typeface=""/>
      </a:majorFont>
      <a:minorFont>
        <a:latin typeface="Calibri"/>
        <a:ea typeface="华文细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7_Office 主题​​">
  <a:themeElements>
    <a:clrScheme name="58、62">
      <a:dk1>
        <a:sysClr val="windowText" lastClr="000000"/>
      </a:dk1>
      <a:lt1>
        <a:sysClr val="window" lastClr="FFFFFF"/>
      </a:lt1>
      <a:dk2>
        <a:srgbClr val="15193C"/>
      </a:dk2>
      <a:lt2>
        <a:srgbClr val="E7E6E6"/>
      </a:lt2>
      <a:accent1>
        <a:srgbClr val="035CAC"/>
      </a:accent1>
      <a:accent2>
        <a:srgbClr val="F59818"/>
      </a:accent2>
      <a:accent3>
        <a:srgbClr val="047CEA"/>
      </a:accent3>
      <a:accent4>
        <a:srgbClr val="F9BF6F"/>
      </a:accent4>
      <a:accent5>
        <a:srgbClr val="F145EA"/>
      </a:accent5>
      <a:accent6>
        <a:srgbClr val="FFFFFF"/>
      </a:accent6>
      <a:hlink>
        <a:srgbClr val="0563C1"/>
      </a:hlink>
      <a:folHlink>
        <a:srgbClr val="954F72"/>
      </a:folHlink>
    </a:clrScheme>
    <a:fontScheme name="Custom 1">
      <a:majorFont>
        <a:latin typeface="Calibri"/>
        <a:ea typeface="华文细黑"/>
        <a:cs typeface=""/>
      </a:majorFont>
      <a:minorFont>
        <a:latin typeface="Calibri"/>
        <a:ea typeface="华文细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2_Office 主题​​">
  <a:themeElements>
    <a:clrScheme name="58、62">
      <a:dk1>
        <a:sysClr val="windowText" lastClr="000000"/>
      </a:dk1>
      <a:lt1>
        <a:sysClr val="window" lastClr="FFFFFF"/>
      </a:lt1>
      <a:dk2>
        <a:srgbClr val="15193C"/>
      </a:dk2>
      <a:lt2>
        <a:srgbClr val="E7E6E6"/>
      </a:lt2>
      <a:accent1>
        <a:srgbClr val="035CAC"/>
      </a:accent1>
      <a:accent2>
        <a:srgbClr val="F59818"/>
      </a:accent2>
      <a:accent3>
        <a:srgbClr val="047CEA"/>
      </a:accent3>
      <a:accent4>
        <a:srgbClr val="F9BF6F"/>
      </a:accent4>
      <a:accent5>
        <a:srgbClr val="F145EA"/>
      </a:accent5>
      <a:accent6>
        <a:srgbClr val="FFFFFF"/>
      </a:accent6>
      <a:hlink>
        <a:srgbClr val="0563C1"/>
      </a:hlink>
      <a:folHlink>
        <a:srgbClr val="954F72"/>
      </a:folHlink>
    </a:clrScheme>
    <a:fontScheme name="Custom 1">
      <a:majorFont>
        <a:latin typeface="Calibri"/>
        <a:ea typeface="华文细黑"/>
        <a:cs typeface=""/>
      </a:majorFont>
      <a:minorFont>
        <a:latin typeface="Calibri"/>
        <a:ea typeface="华文细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4_Office 主题​​">
  <a:themeElements>
    <a:clrScheme name="58、62">
      <a:dk1>
        <a:sysClr val="windowText" lastClr="000000"/>
      </a:dk1>
      <a:lt1>
        <a:sysClr val="window" lastClr="FFFFFF"/>
      </a:lt1>
      <a:dk2>
        <a:srgbClr val="15193C"/>
      </a:dk2>
      <a:lt2>
        <a:srgbClr val="E7E6E6"/>
      </a:lt2>
      <a:accent1>
        <a:srgbClr val="035CAC"/>
      </a:accent1>
      <a:accent2>
        <a:srgbClr val="F59818"/>
      </a:accent2>
      <a:accent3>
        <a:srgbClr val="047CEA"/>
      </a:accent3>
      <a:accent4>
        <a:srgbClr val="F9BF6F"/>
      </a:accent4>
      <a:accent5>
        <a:srgbClr val="F145EA"/>
      </a:accent5>
      <a:accent6>
        <a:srgbClr val="FFFFFF"/>
      </a:accent6>
      <a:hlink>
        <a:srgbClr val="0563C1"/>
      </a:hlink>
      <a:folHlink>
        <a:srgbClr val="954F72"/>
      </a:folHlink>
    </a:clrScheme>
    <a:fontScheme name="Custom 1">
      <a:majorFont>
        <a:latin typeface="Calibri"/>
        <a:ea typeface="华文细黑"/>
        <a:cs typeface=""/>
      </a:majorFont>
      <a:minorFont>
        <a:latin typeface="Calibri"/>
        <a:ea typeface="华文细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7_Office 主题​​">
  <a:themeElements>
    <a:clrScheme name="58、62">
      <a:dk1>
        <a:sysClr val="windowText" lastClr="000000"/>
      </a:dk1>
      <a:lt1>
        <a:sysClr val="window" lastClr="FFFFFF"/>
      </a:lt1>
      <a:dk2>
        <a:srgbClr val="15193C"/>
      </a:dk2>
      <a:lt2>
        <a:srgbClr val="E7E6E6"/>
      </a:lt2>
      <a:accent1>
        <a:srgbClr val="035CAC"/>
      </a:accent1>
      <a:accent2>
        <a:srgbClr val="F59818"/>
      </a:accent2>
      <a:accent3>
        <a:srgbClr val="047CEA"/>
      </a:accent3>
      <a:accent4>
        <a:srgbClr val="F9BF6F"/>
      </a:accent4>
      <a:accent5>
        <a:srgbClr val="F145EA"/>
      </a:accent5>
      <a:accent6>
        <a:srgbClr val="FFFFFF"/>
      </a:accent6>
      <a:hlink>
        <a:srgbClr val="0563C1"/>
      </a:hlink>
      <a:folHlink>
        <a:srgbClr val="954F72"/>
      </a:folHlink>
    </a:clrScheme>
    <a:fontScheme name="Custom 1">
      <a:majorFont>
        <a:latin typeface="Calibri"/>
        <a:ea typeface="华文细黑"/>
        <a:cs typeface=""/>
      </a:majorFont>
      <a:minorFont>
        <a:latin typeface="Calibri"/>
        <a:ea typeface="华文细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10_Office 主题​​">
  <a:themeElements>
    <a:clrScheme name="58、62">
      <a:dk1>
        <a:sysClr val="windowText" lastClr="000000"/>
      </a:dk1>
      <a:lt1>
        <a:sysClr val="window" lastClr="FFFFFF"/>
      </a:lt1>
      <a:dk2>
        <a:srgbClr val="15193C"/>
      </a:dk2>
      <a:lt2>
        <a:srgbClr val="E7E6E6"/>
      </a:lt2>
      <a:accent1>
        <a:srgbClr val="035CAC"/>
      </a:accent1>
      <a:accent2>
        <a:srgbClr val="F59818"/>
      </a:accent2>
      <a:accent3>
        <a:srgbClr val="047CEA"/>
      </a:accent3>
      <a:accent4>
        <a:srgbClr val="F9BF6F"/>
      </a:accent4>
      <a:accent5>
        <a:srgbClr val="F145EA"/>
      </a:accent5>
      <a:accent6>
        <a:srgbClr val="FFFFFF"/>
      </a:accent6>
      <a:hlink>
        <a:srgbClr val="0563C1"/>
      </a:hlink>
      <a:folHlink>
        <a:srgbClr val="954F72"/>
      </a:folHlink>
    </a:clrScheme>
    <a:fontScheme name="Custom 1">
      <a:majorFont>
        <a:latin typeface="Calibri"/>
        <a:ea typeface="华文细黑"/>
        <a:cs typeface=""/>
      </a:majorFont>
      <a:minorFont>
        <a:latin typeface="Calibri"/>
        <a:ea typeface="华文细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11_Office 主题​​">
  <a:themeElements>
    <a:clrScheme name="58、62">
      <a:dk1>
        <a:sysClr val="windowText" lastClr="000000"/>
      </a:dk1>
      <a:lt1>
        <a:sysClr val="window" lastClr="FFFFFF"/>
      </a:lt1>
      <a:dk2>
        <a:srgbClr val="15193C"/>
      </a:dk2>
      <a:lt2>
        <a:srgbClr val="E7E6E6"/>
      </a:lt2>
      <a:accent1>
        <a:srgbClr val="035CAC"/>
      </a:accent1>
      <a:accent2>
        <a:srgbClr val="F59818"/>
      </a:accent2>
      <a:accent3>
        <a:srgbClr val="047CEA"/>
      </a:accent3>
      <a:accent4>
        <a:srgbClr val="F9BF6F"/>
      </a:accent4>
      <a:accent5>
        <a:srgbClr val="F145EA"/>
      </a:accent5>
      <a:accent6>
        <a:srgbClr val="FFFFFF"/>
      </a:accent6>
      <a:hlink>
        <a:srgbClr val="0563C1"/>
      </a:hlink>
      <a:folHlink>
        <a:srgbClr val="954F72"/>
      </a:folHlink>
    </a:clrScheme>
    <a:fontScheme name="Custom 1">
      <a:majorFont>
        <a:latin typeface="Calibri"/>
        <a:ea typeface="华文细黑"/>
        <a:cs typeface=""/>
      </a:majorFont>
      <a:minorFont>
        <a:latin typeface="Calibri"/>
        <a:ea typeface="华文细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7946</Words>
  <Application>WPS 演示</Application>
  <PresentationFormat>Widescreen</PresentationFormat>
  <Paragraphs>604</Paragraphs>
  <Slides>19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17</vt:i4>
      </vt:variant>
      <vt:variant>
        <vt:lpstr>幻灯片标题</vt:lpstr>
      </vt:variant>
      <vt:variant>
        <vt:i4>19</vt:i4>
      </vt:variant>
    </vt:vector>
  </HeadingPairs>
  <TitlesOfParts>
    <vt:vector size="49" baseType="lpstr">
      <vt:lpstr>Arial</vt:lpstr>
      <vt:lpstr>宋体</vt:lpstr>
      <vt:lpstr>Wingdings</vt:lpstr>
      <vt:lpstr>Calibri</vt:lpstr>
      <vt:lpstr>System Font Regular</vt:lpstr>
      <vt:lpstr>Segoe Print</vt:lpstr>
      <vt:lpstr>Calibri</vt:lpstr>
      <vt:lpstr>Times New Roman</vt:lpstr>
      <vt:lpstr>思源宋体</vt:lpstr>
      <vt:lpstr>微软雅黑</vt:lpstr>
      <vt:lpstr>Arial Unicode MS</vt:lpstr>
      <vt:lpstr>华文细黑</vt:lpstr>
      <vt:lpstr>等线</vt:lpstr>
      <vt:lpstr>Office 主题​​</vt:lpstr>
      <vt:lpstr>5_Office 主题​​</vt:lpstr>
      <vt:lpstr>9_Office 主题​​</vt:lpstr>
      <vt:lpstr>17_Office 主题​​</vt:lpstr>
      <vt:lpstr>2_Office 主题​​</vt:lpstr>
      <vt:lpstr>4_Office 主题​​</vt:lpstr>
      <vt:lpstr>7_Office 主题​​</vt:lpstr>
      <vt:lpstr>10_Office 主题​​</vt:lpstr>
      <vt:lpstr>11_Office 主题​​</vt:lpstr>
      <vt:lpstr>13_Office 主题​​</vt:lpstr>
      <vt:lpstr>3_Office 主题​​</vt:lpstr>
      <vt:lpstr>1_Office 主题​​</vt:lpstr>
      <vt:lpstr>6_Office 主题​​</vt:lpstr>
      <vt:lpstr>8_Office 主题​​</vt:lpstr>
      <vt:lpstr>14_Office 主题​​</vt:lpstr>
      <vt:lpstr>15_Office 主题​​</vt:lpstr>
      <vt:lpstr>12_Office 主题​​</vt:lpstr>
      <vt:lpstr>PowerPoint 演示文稿</vt:lpstr>
      <vt:lpstr>Outline</vt:lpstr>
      <vt:lpstr>0. Motivation and Cross-the-threshold</vt:lpstr>
      <vt:lpstr>Motivation and Cross-the-threshold</vt:lpstr>
      <vt:lpstr>Part 1: Exploring Commonalities - Programming Models</vt:lpstr>
      <vt:lpstr>1.1 Commonalities of the problem</vt:lpstr>
      <vt:lpstr>1.1 Commonalities of the problem</vt:lpstr>
      <vt:lpstr>1.2 Programming Models</vt:lpstr>
      <vt:lpstr>Part 2: Establishing Systematicity - Framework</vt:lpstr>
      <vt:lpstr>2.1. Establishing Systematicity</vt:lpstr>
      <vt:lpstr>2.2. Framework</vt:lpstr>
      <vt:lpstr>Part 3: Availability and Robustness- Implementation and Refinements</vt:lpstr>
      <vt:lpstr>3.1. Implementation: Mechanism and Strategy</vt:lpstr>
      <vt:lpstr>3.2. Refinements:</vt:lpstr>
      <vt:lpstr>4.  Validation and Inspiration</vt:lpstr>
      <vt:lpstr>4.1. Performance</vt:lpstr>
      <vt:lpstr>4.2. Application</vt:lpstr>
      <vt:lpstr>4.3. Inspiration</vt:lpstr>
      <vt:lpstr>The End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jingtang@ust.hk</dc:creator>
  <cp:lastModifiedBy>Jona rch o_O</cp:lastModifiedBy>
  <cp:revision>1385</cp:revision>
  <dcterms:created xsi:type="dcterms:W3CDTF">2021-08-19T04:19:00Z</dcterms:created>
  <dcterms:modified xsi:type="dcterms:W3CDTF">2023-11-28T01:54:30Z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01EF75C05339480D92DA1E597EB5FCA3_12</vt:lpwstr>
  </property>
  <property fmtid="{D5CDD505-2E9C-101B-9397-08002B2CF9AE}" pid="3" name="KSOProductBuildVer">
    <vt:lpwstr>2052-12.1.0.15712</vt:lpwstr>
  </property>
</Properties>
</file>